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26F36-D0D6-AB7B-8242-992627E0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654A9F-1FE6-5C51-42F5-2F07CA041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9846F-A7B5-BE4B-BF42-33F03D7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2F095-5C10-DEEA-C545-238D380C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27499-6837-97AB-600C-4ACD571A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41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3C1AD-1E49-2555-82EF-B0ECA397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F09054-EDB1-AD80-D119-F20DA640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1AA78-B0AE-003F-283F-EFD1762C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23E4-760F-B441-A916-6E311D10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CBD27-BDFC-3B3E-F838-412E3DA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2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10F5D5-25C4-F096-7B60-FD80F78F2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28D1F8-667A-1AB3-F4D8-326E2D81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E06B3-3BA2-3484-1E63-05E366D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4D0E1-4225-12A7-248F-5AD42749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D6C6C-2C48-C935-A91A-7AFB8EC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48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A2B76-E81B-2F24-E6EB-9BB9C81A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F6E85-7C98-2AB1-54B8-4D6F0FBD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CC029-FBB3-5803-A36C-74C8B7AB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62F012-DAF5-649B-57E2-1DDC499D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7613-1F12-D3BD-C0AC-28C79977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4B905-1DA4-4197-2866-D02D0DCF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E44BA8-9E2B-4B7C-2099-4B352DB5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F1B05-1CE3-371D-C563-5AE0D86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3B7604-C202-4DBA-C783-4034D78D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0C134-C603-35BC-7E21-8822EFBF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4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EBD22-445F-73E6-169A-63412E22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000863-E8E8-42B3-EC8C-511725D71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116F65-420B-88EA-77F5-EDF1B448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7A35F4-9BDE-9E49-5BA7-9AE5F1E0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40052D-A23D-962E-B018-3F6C09EE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58974-C5CC-779A-831A-FBAF6EA5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0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5D9F4-A485-BAB3-937A-78B9279C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F1C96-43C4-927D-33BC-D5B08210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57C4D0-BE4A-77E4-DBF9-BCFBF232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00BE65-E217-DB1A-19A0-37F719ACD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A65E36-7137-9026-FE56-A5EB220DB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8B3D31-BDC7-B31F-70E6-01C508D7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BE5388-9273-8A48-7F47-B55D4D2B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1F6B20-DE19-6D00-D96C-463050A6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71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9EFE1-939C-F7F9-9297-081859BC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3C061C3-247E-1404-E659-BC4C135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9A937E-F4F5-B8EB-F097-EE03F5ED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C17783-3931-D7D6-A306-D507E8E6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908BB8-11FD-391B-1E22-19F47256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76EE48-59FA-9D18-7729-9880ECD1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84360A-2322-5957-7935-080BDBB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18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8269E-37EF-8F2E-3AAD-59B2E3FA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5E8F2-7CC0-FE85-AB88-F6B65C01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30F30-032E-53F7-EC9D-25718565A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B2D87A-D9B0-BB80-9DA7-761DD927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D7798-AC00-1BE4-F9CD-891D0997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58254-1209-44D3-E18E-58DE92F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61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D83FE-45C9-FDEE-0C7E-5136C859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A05A4C-5B19-65E0-E092-C39267FD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500B3-5240-021D-F21D-5B6EF58DB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121A01-409D-9F36-6FB2-5F931394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EC7B30-A869-AAB9-C1C0-208A9319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994E0C-5ADA-3C9C-1FFB-B04BEAA8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1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4FFEDB-3C99-19F1-29F0-8EE3C5EA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896F5-E2CE-5C2A-9AD4-6BBFE66E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9163C-14BA-E662-5CD1-95914C24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5EC-9C5A-4BC2-AAC7-C4C03B6A3DB7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4EB3B-A515-F71E-3CA6-5E8EAFC2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3FF12-DB3B-A60F-5034-7D6D289E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E4E2-4D74-4DEE-949F-0FC336891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3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2A2C0D-8897-48E5-E0CF-5DACF865B910}"/>
              </a:ext>
            </a:extLst>
          </p:cNvPr>
          <p:cNvSpPr txBox="1"/>
          <p:nvPr/>
        </p:nvSpPr>
        <p:spPr>
          <a:xfrm>
            <a:off x="1366980" y="286328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画像ランダム表示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284360B-ED0D-90E5-2DA2-6B6892B88B07}"/>
              </a:ext>
            </a:extLst>
          </p:cNvPr>
          <p:cNvCxnSpPr/>
          <p:nvPr/>
        </p:nvCxnSpPr>
        <p:spPr>
          <a:xfrm>
            <a:off x="1209963" y="655660"/>
            <a:ext cx="10002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E16538D-F9FC-606C-CA18-B1E02BB47A49}"/>
              </a:ext>
            </a:extLst>
          </p:cNvPr>
          <p:cNvCxnSpPr/>
          <p:nvPr/>
        </p:nvCxnSpPr>
        <p:spPr>
          <a:xfrm>
            <a:off x="1209963" y="6252896"/>
            <a:ext cx="10002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7BEF3F-A36C-AB1C-0BD2-79E26945BBC6}"/>
              </a:ext>
            </a:extLst>
          </p:cNvPr>
          <p:cNvSpPr txBox="1"/>
          <p:nvPr/>
        </p:nvSpPr>
        <p:spPr>
          <a:xfrm>
            <a:off x="4756725" y="6289840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@2024 Gota Arai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25B87B-4EE9-519D-2415-E154104274EC}"/>
              </a:ext>
            </a:extLst>
          </p:cNvPr>
          <p:cNvSpPr/>
          <p:nvPr/>
        </p:nvSpPr>
        <p:spPr>
          <a:xfrm>
            <a:off x="1453334" y="1126658"/>
            <a:ext cx="1126836" cy="397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切替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F59E61-FD6D-1009-67FB-314631150166}"/>
              </a:ext>
            </a:extLst>
          </p:cNvPr>
          <p:cNvSpPr/>
          <p:nvPr/>
        </p:nvSpPr>
        <p:spPr>
          <a:xfrm>
            <a:off x="1453334" y="1681020"/>
            <a:ext cx="4642666" cy="3362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72AF54F-FD1E-3AFB-0185-71DCD63BCBB4}"/>
              </a:ext>
            </a:extLst>
          </p:cNvPr>
          <p:cNvSpPr/>
          <p:nvPr/>
        </p:nvSpPr>
        <p:spPr>
          <a:xfrm>
            <a:off x="6283952" y="1126658"/>
            <a:ext cx="1126836" cy="397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切替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91713D-BAE7-C1DD-D185-85D6440EF7B1}"/>
              </a:ext>
            </a:extLst>
          </p:cNvPr>
          <p:cNvSpPr/>
          <p:nvPr/>
        </p:nvSpPr>
        <p:spPr>
          <a:xfrm>
            <a:off x="6283952" y="1681020"/>
            <a:ext cx="4642666" cy="3362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4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8639-1D94-1422-905A-5785B26F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EE914-840B-AC09-234A-85CE584E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・応用：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秒ごとに、画像が自動で切り替わる</a:t>
            </a:r>
          </a:p>
        </p:txBody>
      </p:sp>
    </p:spTree>
    <p:extLst>
      <p:ext uri="{BB962C8B-B14F-4D97-AF65-F5344CB8AC3E}">
        <p14:creationId xmlns:p14="http://schemas.microsoft.com/office/powerpoint/2010/main" val="354858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豪太 新井</dc:creator>
  <cp:lastModifiedBy>豪太 新井</cp:lastModifiedBy>
  <cp:revision>4</cp:revision>
  <dcterms:created xsi:type="dcterms:W3CDTF">2024-12-28T00:41:02Z</dcterms:created>
  <dcterms:modified xsi:type="dcterms:W3CDTF">2024-12-28T00:44:58Z</dcterms:modified>
</cp:coreProperties>
</file>