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E0D0-297D-68C6-A764-EB98A4341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71817-0DC4-7CE3-0E9F-42D12F1CB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DF214-A969-8815-3969-F5A81EDF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0F7FE-258E-24F1-745A-DEEA59D3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91394-A910-3532-97CC-E7E9E528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E2F3-0520-7FED-DFC1-7D0DEFCD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A32ED-A39E-1F1A-B0E9-A8CC5149E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979B-1CD1-1D81-D8EF-DFBEA354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EDF6-6C19-7860-CAE4-F660FA0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66432-6B32-3D85-BD58-FBDAB283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4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1F268-20E9-4C05-9EC7-A089127E2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407F5-4872-A1DF-B360-EF06F6F03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B8E1B-02D7-D0A4-2FFC-37A9044F6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C553-DA36-5986-A676-060CDEB6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A51D-A684-20A1-6692-74F58F0E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2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131D-E715-2BA7-443F-8F83AFC2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120AC-BC89-4F89-C837-0A444067F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59E90-DF20-58D1-A814-2F815B7A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CE520-3281-EA90-B36B-1AD0534D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3C19-AD0D-E249-C336-4B71759E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8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52AB-880C-B134-CBAA-FBDC6E14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815BA-A06B-1995-58A6-051BA37F2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14F37-E61D-61A1-FFFC-0ED324A2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C576F-7F26-6152-F8E1-98FEE725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42B9-D7A1-FE98-C78D-3DC1349A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4F76-0AF0-4E51-6D8C-691502D3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7493-4ACB-1CB2-FA96-C7832F5C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898F9-ECFA-21A4-EE8C-09846E61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9810A-007D-6EBB-0AE8-8FDC2437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A4E3-4EBF-FC13-C44C-64450D24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AFE0A-85E6-06D9-5392-1EE7327B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5520-CAFA-BAD7-CC7B-55A611B4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FF3D-1E0A-3BCD-7A6D-A1DE54F16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B7AF2-B79E-C948-F9F8-FD40E142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059BB-D0A1-D75B-A142-1DB430C2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27A1F-5136-8120-28E2-2E00B3C1B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2B272-42FD-8F45-28CA-B849BF0E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98670-942C-4F46-41AA-3BB0CCED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23291-FC06-5474-0D96-B23EB272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6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9CB1-2FC2-298C-03A4-8D93B04D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95DFF-C10A-F9B8-3450-8994BF21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B33C1-824F-69A7-D7CF-EEBC369C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39F13-F58B-B833-B554-61FBB2D7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E6B0E-B5B9-08B9-6954-BC3686B4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26F04-B1B7-FA1E-6786-8C940C7A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7223-2556-6994-C2E3-4E0A981F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0669-F6C9-1FA3-A5CF-F3418BD4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31BC-381D-DB96-EE25-F17A8C73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495E6-6825-5D55-5B32-3F008D753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AC038-C9D0-F5EE-C900-8538B408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3CFDD-3F68-A925-B261-11F5DE2A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710D1-4594-B6E1-62A4-D9B814CF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2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7743-6611-3B73-1464-D47C8160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FE383-4EF2-E405-84C2-6C2151427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E8801-9358-1C20-FFE4-146C23EF0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7D972-B3F2-343B-448D-78246753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1B5C5-857C-3D5C-7D39-B466338D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2D7B7-D9CD-D0B6-C72F-8DCA5698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5C423-EA41-D252-CA12-C2A3D3BB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3AF67-83FA-4242-B255-801EAE3B1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BEE96-C0CC-A7E0-2C0C-83750A4A4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312B8-EAFA-4F08-BA26-7BA4EFA1C533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7657-C265-FF8A-F2D3-C8D570BCE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CBC4B-C4F7-79BE-4721-15683B3AE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0E522-8D90-4678-A2E7-B096811D1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6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oster">
            <a:extLst>
              <a:ext uri="{FF2B5EF4-FFF2-40B4-BE49-F238E27FC236}">
                <a16:creationId xmlns:a16="http://schemas.microsoft.com/office/drawing/2014/main" id="{C6E4E8CE-598D-0C36-1327-3D6CF123D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5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 abass</dc:creator>
  <cp:lastModifiedBy>salma abass</cp:lastModifiedBy>
  <cp:revision>1</cp:revision>
  <dcterms:created xsi:type="dcterms:W3CDTF">2023-12-21T23:02:43Z</dcterms:created>
  <dcterms:modified xsi:type="dcterms:W3CDTF">2023-12-21T23:03:52Z</dcterms:modified>
</cp:coreProperties>
</file>