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DLzWyRqDUpAgLFWpX/lBPZUK7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5d67d39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5d67d3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5d67d39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5d67d3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b5d67d392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b5d67d3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5d67d392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b5d67d3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b5d67d39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b5d67d3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5d67d3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5d67d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5d67d39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5d67d3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67d39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b5d67d3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5d67d39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5d67d3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5d67d39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5d67d3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4186958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6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6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0" y="1524000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TW" sz="4400"/>
              <a:t>Discord 查詢股價機器人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858000" y="3929075"/>
            <a:ext cx="45720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zh-TW"/>
              <a:t>D0952489 陳政邦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zh-TW"/>
              <a:t>D0988532 </a:t>
            </a:r>
            <a:r>
              <a:rPr lang="zh-TW"/>
              <a:t>邢婕綸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zh-TW"/>
              <a:t>D0957259 徐康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zh-TW"/>
              <a:t>D0960582</a:t>
            </a:r>
            <a:r>
              <a:rPr lang="zh-TW"/>
              <a:t>白昱豪</a:t>
            </a:r>
            <a:endParaRPr/>
          </a:p>
        </p:txBody>
      </p:sp>
      <p:pic>
        <p:nvPicPr>
          <p:cNvPr descr="帶羅盤的齒輪，無齒輪" id="90" name="Google Shape;90;p1"/>
          <p:cNvPicPr preferRelativeResize="0"/>
          <p:nvPr/>
        </p:nvPicPr>
        <p:blipFill rotWithShape="1">
          <a:blip r:embed="rId3">
            <a:alphaModFix/>
          </a:blip>
          <a:srcRect b="-2" l="22310" r="12549" t="0"/>
          <a:stretch/>
        </p:blipFill>
        <p:spPr>
          <a:xfrm>
            <a:off x="-8" y="762006"/>
            <a:ext cx="5948805" cy="6095979"/>
          </a:xfrm>
          <a:custGeom>
            <a:rect b="b" l="l" r="r" t="t"/>
            <a:pathLst>
              <a:path extrusionOk="0" h="6095979" w="5948805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flipH="1" rot="5400000">
            <a:off x="223838" y="538152"/>
            <a:ext cx="6095989" cy="6543686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8DD2D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5d67d392_0_4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Avenir"/>
                <a:ea typeface="Avenir"/>
                <a:cs typeface="Avenir"/>
                <a:sym typeface="Avenir"/>
              </a:rPr>
              <a:t>全天上線的方式--2</a:t>
            </a:r>
            <a:endParaRPr/>
          </a:p>
        </p:txBody>
      </p:sp>
      <p:sp>
        <p:nvSpPr>
          <p:cNvPr id="157" name="Google Shape;157;g10b5d67d392_0_46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10b5d67d392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86000"/>
            <a:ext cx="3520550" cy="33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b5d67d392_0_3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latin typeface="Avenir"/>
                <a:ea typeface="Avenir"/>
                <a:cs typeface="Avenir"/>
                <a:sym typeface="Avenir"/>
              </a:rPr>
              <a:t>全天上線的方式--3</a:t>
            </a:r>
            <a:endParaRPr/>
          </a:p>
        </p:txBody>
      </p:sp>
      <p:sp>
        <p:nvSpPr>
          <p:cNvPr id="164" name="Google Shape;164;g10b5d67d392_0_32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10b5d67d39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75" y="2018575"/>
            <a:ext cx="6741100" cy="40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5d67d392_0_5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簡單加密TOKEN</a:t>
            </a:r>
            <a:endParaRPr/>
          </a:p>
        </p:txBody>
      </p:sp>
      <p:sp>
        <p:nvSpPr>
          <p:cNvPr id="171" name="Google Shape;171;g10b5d67d392_0_52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0b5d67d39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2" y="2286000"/>
            <a:ext cx="2918375" cy="1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b5d67d392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700" y="2324375"/>
            <a:ext cx="4821675" cy="9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5d67d392_0_59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跟Dcard</a:t>
            </a:r>
            <a:r>
              <a:rPr lang="zh-TW"/>
              <a:t>工程師借用的佛祖</a:t>
            </a:r>
            <a:endParaRPr/>
          </a:p>
        </p:txBody>
      </p:sp>
      <p:sp>
        <p:nvSpPr>
          <p:cNvPr id="179" name="Google Shape;179;g10b5d67d392_0_59"/>
          <p:cNvSpPr txBox="1"/>
          <p:nvPr>
            <p:ph idx="1" type="body"/>
          </p:nvPr>
        </p:nvSpPr>
        <p:spPr>
          <a:xfrm>
            <a:off x="762000" y="2286000"/>
            <a:ext cx="10668000" cy="445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10b5d67d39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50" y="2286000"/>
            <a:ext cx="3064587" cy="44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5d67d392_0_6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0b5d67d392_0_66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400"/>
              <a:t>結束!!!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TW"/>
              <a:t>成果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692923" y="2286000"/>
            <a:ext cx="10536000" cy="3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zh-TW"/>
              <a:t>在頻道內輸入欲查詢上市公司證券號，機器人回報目前即時股價。</a:t>
            </a:r>
            <a:endParaRPr/>
          </a:p>
          <a:p>
            <a:pPr indent="-508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87" y="2933699"/>
            <a:ext cx="3432697" cy="145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TW"/>
              <a:t>說明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zh-TW"/>
              <a:t>利用 twstock 套件抓取即時股價，並導入 Discord 這個通訊軟體。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zh-TW"/>
              <a:t>用到的技巧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zh-TW"/>
              <a:t>1.twstock 用來抓取上市公司即時股價</a:t>
            </a:r>
            <a:endParaRPr/>
          </a:p>
          <a:p>
            <a:pPr indent="-18859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zh-TW"/>
              <a:t>2. discord.py套件</a:t>
            </a:r>
            <a:endParaRPr/>
          </a:p>
          <a:p>
            <a:pPr indent="-18859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zh-TW"/>
              <a:t>3.Asyncio套件</a:t>
            </a:r>
            <a:endParaRPr/>
          </a:p>
          <a:p>
            <a:pPr indent="-18859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zh-TW"/>
              <a:t>4.nest_asyncio套件</a:t>
            </a:r>
            <a:endParaRPr/>
          </a:p>
          <a:p>
            <a:pPr indent="-18859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zh-TW"/>
              <a:t>5. 全天上線的方式</a:t>
            </a:r>
            <a:endParaRPr/>
          </a:p>
          <a:p>
            <a:pPr indent="-139382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zh-TW"/>
              <a:t>6.</a:t>
            </a:r>
            <a:r>
              <a:rPr lang="zh-TW"/>
              <a:t>簡單加密TOKEN</a:t>
            </a:r>
            <a:endParaRPr/>
          </a:p>
          <a:p>
            <a:pPr indent="-508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5d67d392_0_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twstock </a:t>
            </a:r>
            <a:r>
              <a:rPr lang="zh-TW"/>
              <a:t>套件說明</a:t>
            </a:r>
            <a:endParaRPr/>
          </a:p>
        </p:txBody>
      </p:sp>
      <p:sp>
        <p:nvSpPr>
          <p:cNvPr id="116" name="Google Shape;116;g10b5d67d392_0_0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10b5d67d392_0_0"/>
          <p:cNvPicPr preferRelativeResize="0"/>
          <p:nvPr/>
        </p:nvPicPr>
        <p:blipFill rotWithShape="1">
          <a:blip r:embed="rId3">
            <a:alphaModFix/>
          </a:blip>
          <a:srcRect b="45513" l="40004" r="36977" t="15026"/>
          <a:stretch/>
        </p:blipFill>
        <p:spPr>
          <a:xfrm>
            <a:off x="762000" y="2413731"/>
            <a:ext cx="4801368" cy="36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0b5d67d39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375" y="2413713"/>
            <a:ext cx="55245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5d67d392_0_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latin typeface="Avenir"/>
                <a:ea typeface="Avenir"/>
                <a:cs typeface="Avenir"/>
                <a:sym typeface="Avenir"/>
              </a:rPr>
              <a:t>discord.py套件說明</a:t>
            </a:r>
            <a:endParaRPr/>
          </a:p>
        </p:txBody>
      </p:sp>
      <p:sp>
        <p:nvSpPr>
          <p:cNvPr id="124" name="Google Shape;124;g10b5d67d392_0_7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10b5d67d39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88" y="2285988"/>
            <a:ext cx="49625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0b5d67d39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700" y="2431825"/>
            <a:ext cx="20669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0b5d67d392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688" y="2705088"/>
            <a:ext cx="39719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0b5d67d392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5875" y="4701375"/>
            <a:ext cx="3866125" cy="9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5d67d392_0_17"/>
          <p:cNvSpPr txBox="1"/>
          <p:nvPr>
            <p:ph type="title"/>
          </p:nvPr>
        </p:nvSpPr>
        <p:spPr>
          <a:xfrm>
            <a:off x="831075" y="762000"/>
            <a:ext cx="10668000" cy="15240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latin typeface="Avenir"/>
                <a:ea typeface="Avenir"/>
                <a:cs typeface="Avenir"/>
                <a:sym typeface="Avenir"/>
              </a:rPr>
              <a:t>Asyncio套件說明</a:t>
            </a:r>
            <a:endParaRPr/>
          </a:p>
        </p:txBody>
      </p:sp>
      <p:sp>
        <p:nvSpPr>
          <p:cNvPr id="134" name="Google Shape;134;g10b5d67d392_0_17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10b5d67d39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88" y="2286000"/>
            <a:ext cx="5305425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10b5d67d392_0_17"/>
          <p:cNvCxnSpPr/>
          <p:nvPr/>
        </p:nvCxnSpPr>
        <p:spPr>
          <a:xfrm flipH="1" rot="10800000">
            <a:off x="1105175" y="2614900"/>
            <a:ext cx="4935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10b5d67d392_0_17"/>
          <p:cNvCxnSpPr/>
          <p:nvPr/>
        </p:nvCxnSpPr>
        <p:spPr>
          <a:xfrm flipH="1" rot="10800000">
            <a:off x="1435200" y="3842875"/>
            <a:ext cx="4935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g10b5d67d392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4168525"/>
            <a:ext cx="24765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5d67d392_0_2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latin typeface="Avenir"/>
                <a:ea typeface="Avenir"/>
                <a:cs typeface="Avenir"/>
                <a:sym typeface="Avenir"/>
              </a:rPr>
              <a:t>nest_asyncio套件</a:t>
            </a:r>
            <a:endParaRPr/>
          </a:p>
        </p:txBody>
      </p:sp>
      <p:sp>
        <p:nvSpPr>
          <p:cNvPr id="144" name="Google Shape;144;g10b5d67d392_0_27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7200"/>
              <a:t>asyncio的補丁!!!</a:t>
            </a:r>
            <a:endParaRPr sz="7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7200"/>
              <a:t>EX.</a:t>
            </a:r>
            <a:endParaRPr sz="7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7200"/>
              <a:t>a=0</a:t>
            </a:r>
            <a:endParaRPr sz="7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7200"/>
              <a:t>if a=1 end</a:t>
            </a:r>
            <a:endParaRPr sz="7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7200"/>
              <a:t>但沒有給a增加數字的機會---&gt;BUG 強制跳出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b5d67d392_0_39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Avenir"/>
                <a:ea typeface="Avenir"/>
                <a:cs typeface="Avenir"/>
                <a:sym typeface="Avenir"/>
              </a:rPr>
              <a:t>全天上線的方式--1</a:t>
            </a:r>
            <a:endParaRPr/>
          </a:p>
        </p:txBody>
      </p:sp>
      <p:sp>
        <p:nvSpPr>
          <p:cNvPr id="150" name="Google Shape;150;g10b5d67d392_0_39"/>
          <p:cNvSpPr txBox="1"/>
          <p:nvPr>
            <p:ph idx="1" type="body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10b5d67d392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4574"/>
            <a:ext cx="9686798" cy="4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bble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3B81B1"/>
      </a:accent1>
      <a:accent2>
        <a:srgbClr val="46B2B1"/>
      </a:accent2>
      <a:accent3>
        <a:srgbClr val="4D62C3"/>
      </a:accent3>
      <a:accent4>
        <a:srgbClr val="B1573B"/>
      </a:accent4>
      <a:accent5>
        <a:srgbClr val="C39B4D"/>
      </a:accent5>
      <a:accent6>
        <a:srgbClr val="9FA737"/>
      </a:accent6>
      <a:hlink>
        <a:srgbClr val="BB703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2021-12-13T17:01:21Z</dcterms:created>
  <dc:creator>陳政邦</dc:creator>
</cp:coreProperties>
</file>