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D05CF40-D29B-422E-B999-0F5194AA757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50FEF54-198E-4243-8748-05F0AB634B9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Redesigning CHIML: Orchestration Language for Chimera Framework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Go Frendi Gunawan,</a:t>
            </a:r>
            <a:br/>
            <a:r>
              <a:rPr b="0" lang="en-US" sz="3200" spc="-1" strike="noStrike">
                <a:latin typeface="Arial"/>
              </a:rPr>
              <a:t>Jozua Ferjanus Palandi,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Subari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to make an orchestration language in order to make components work together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components can be implemented in different programming languages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orchestration language should be simple and readable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orchestration language should support “Programming in Large and Programming in Small”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Previous Solutions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UNIX Pipe:</a:t>
            </a:r>
            <a:r>
              <a:rPr b="0" i="1" lang="en-US" sz="3200" spc="-1" strike="noStrike">
                <a:latin typeface="Arial"/>
              </a:rPr>
              <a:t> </a:t>
            </a:r>
            <a:r>
              <a:rPr b="0" i="1" lang="en-US" sz="2200" spc="-1" strike="noStrike">
                <a:latin typeface="Arial"/>
              </a:rPr>
              <a:t>Programming in Large, not so readable for complex problem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CORBA, EJB, BPEL: </a:t>
            </a:r>
            <a:r>
              <a:rPr b="0" i="1" lang="en-US" sz="2200" spc="-1" strike="noStrike">
                <a:latin typeface="Arial"/>
              </a:rPr>
              <a:t>Programming in Large, has a very specific protocol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SOAP: </a:t>
            </a:r>
            <a:r>
              <a:rPr b="0" i="1" lang="en-US" sz="2200" spc="-1" strike="noStrike">
                <a:latin typeface="Arial"/>
              </a:rPr>
              <a:t>Has a very specific protocol (depend on HTTP)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XML-RPC, JSON-RPC, G-RPC: </a:t>
            </a:r>
            <a:r>
              <a:rPr b="0" i="1" lang="en-US" sz="2400" spc="-1" strike="noStrike">
                <a:latin typeface="Arial"/>
              </a:rPr>
              <a:t>Depend on HTTP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Chimera-Framework </a:t>
            </a:r>
            <a:r>
              <a:rPr b="0" i="1" lang="en-US" sz="2600" spc="-1" strike="noStrike">
                <a:latin typeface="Arial"/>
              </a:rPr>
              <a:t>← [we improve this]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How it looks like (fetch page 1-10)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03640" y="1816560"/>
            <a:ext cx="9071640" cy="428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How is it Looks Like? (fetch page 1-10)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48160" y="1768680"/>
            <a:ext cx="83826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Comparison (JavaScript vs Python vs CHIML)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089880" y="1768680"/>
            <a:ext cx="3899520" cy="4384440"/>
          </a:xfrm>
          <a:prstGeom prst="rect">
            <a:avLst/>
          </a:prstGeom>
          <a:ln>
            <a:noFill/>
          </a:ln>
        </p:spPr>
      </p:pic>
      <p:sp>
        <p:nvSpPr>
          <p:cNvPr id="97" name="Line 2"/>
          <p:cNvSpPr/>
          <p:nvPr/>
        </p:nvSpPr>
        <p:spPr>
          <a:xfrm>
            <a:off x="2560320" y="3383280"/>
            <a:ext cx="6126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3"/>
          <p:cNvSpPr/>
          <p:nvPr/>
        </p:nvSpPr>
        <p:spPr>
          <a:xfrm>
            <a:off x="2560320" y="4823280"/>
            <a:ext cx="6126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Comparison (benchmark)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88960" y="1300680"/>
            <a:ext cx="5017680" cy="487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Comparison (Readability)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418480" y="1264680"/>
            <a:ext cx="5079600" cy="492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Expected 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International Publication (Conference/Journal)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CHIML Implementation in Chimera Framework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2018-06-11T13:52:38Z</dcterms:created>
  <dc:creator/>
  <dc:description/>
  <dc:language>en-US</dc:language>
  <cp:lastModifiedBy/>
  <dcterms:modified xsi:type="dcterms:W3CDTF">2018-06-11T14:13:49Z</dcterms:modified>
  <cp:revision>2</cp:revision>
  <dc:subject/>
  <dc:title>Beehive</dc:title>
</cp:coreProperties>
</file>