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Lustria"/>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iDwGxURlBoeqQQKwGpXYeaDXVg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ustri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type="ctrTitle"/>
          </p:nvPr>
        </p:nvSpPr>
        <p:spPr>
          <a:xfrm>
            <a:off x="457199" y="1295400"/>
            <a:ext cx="8228013" cy="1927225"/>
          </a:xfrm>
          <a:prstGeom prst="rect">
            <a:avLst/>
          </a:prstGeom>
          <a:noFill/>
          <a:ln>
            <a:noFill/>
          </a:ln>
        </p:spPr>
        <p:txBody>
          <a:bodyPr anchorCtr="0" anchor="b" bIns="0" lIns="91425" spcFirstLastPara="1" rIns="91425" wrap="square" tIns="0">
            <a:noAutofit/>
          </a:bodyPr>
          <a:lstStyle>
            <a:lvl1pPr lvl="0" algn="ctr">
              <a:spcBef>
                <a:spcPts val="0"/>
              </a:spcBef>
              <a:spcAft>
                <a:spcPts val="0"/>
              </a:spcAft>
              <a:buClr>
                <a:schemeClr val="lt1"/>
              </a:buClr>
              <a:buSzPts val="6000"/>
              <a:buFont typeface="Lustri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457199" y="3307976"/>
            <a:ext cx="8228013" cy="1066800"/>
          </a:xfrm>
          <a:prstGeom prst="rect">
            <a:avLst/>
          </a:prstGeom>
          <a:noFill/>
          <a:ln>
            <a:noFill/>
          </a:ln>
        </p:spPr>
        <p:txBody>
          <a:bodyPr anchorCtr="0" anchor="t" bIns="0" lIns="91425" spcFirstLastPara="1" rIns="91425" wrap="square" tIns="0">
            <a:normAutofit/>
          </a:bodyPr>
          <a:lstStyle>
            <a:lvl1pPr lvl="0" algn="ctr">
              <a:spcBef>
                <a:spcPts val="300"/>
              </a:spcBef>
              <a:spcAft>
                <a:spcPts val="0"/>
              </a:spcAft>
              <a:buSzPts val="1620"/>
              <a:buNone/>
              <a:defRPr sz="1800">
                <a:solidFill>
                  <a:schemeClr val="lt1"/>
                </a:solidFill>
                <a:latin typeface="Lustria"/>
                <a:ea typeface="Lustria"/>
                <a:cs typeface="Lustria"/>
                <a:sym typeface="Lustria"/>
              </a:defRPr>
            </a:lvl1pPr>
            <a:lvl2pPr lvl="1" algn="ctr">
              <a:spcBef>
                <a:spcPts val="600"/>
              </a:spcBef>
              <a:spcAft>
                <a:spcPts val="0"/>
              </a:spcAft>
              <a:buSzPts val="1800"/>
              <a:buNone/>
              <a:defRPr>
                <a:solidFill>
                  <a:srgbClr val="888888"/>
                </a:solidFill>
              </a:defRPr>
            </a:lvl2pPr>
            <a:lvl3pPr lvl="2" algn="ctr">
              <a:spcBef>
                <a:spcPts val="600"/>
              </a:spcBef>
              <a:spcAft>
                <a:spcPts val="0"/>
              </a:spcAft>
              <a:buSzPts val="162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360"/>
              </a:spcBef>
              <a:spcAft>
                <a:spcPts val="0"/>
              </a:spcAft>
              <a:buSzPts val="1620"/>
              <a:buNone/>
              <a:defRPr>
                <a:solidFill>
                  <a:srgbClr val="888888"/>
                </a:solidFill>
              </a:defRPr>
            </a:lvl6pPr>
            <a:lvl7pPr lvl="6" algn="ctr">
              <a:spcBef>
                <a:spcPts val="360"/>
              </a:spcBef>
              <a:spcAft>
                <a:spcPts val="0"/>
              </a:spcAft>
              <a:buSzPts val="1620"/>
              <a:buNone/>
              <a:defRPr>
                <a:solidFill>
                  <a:srgbClr val="888888"/>
                </a:solidFill>
              </a:defRPr>
            </a:lvl7pPr>
            <a:lvl8pPr lvl="7" algn="ctr">
              <a:spcBef>
                <a:spcPts val="360"/>
              </a:spcBef>
              <a:spcAft>
                <a:spcPts val="0"/>
              </a:spcAft>
              <a:buSzPts val="1620"/>
              <a:buNone/>
              <a:defRPr>
                <a:solidFill>
                  <a:srgbClr val="888888"/>
                </a:solidFill>
              </a:defRPr>
            </a:lvl8pPr>
            <a:lvl9pPr lvl="8" algn="ctr">
              <a:spcBef>
                <a:spcPts val="360"/>
              </a:spcBef>
              <a:spcAft>
                <a:spcPts val="0"/>
              </a:spcAft>
              <a:buSzPts val="1620"/>
              <a:buNone/>
              <a:defRPr>
                <a:solidFill>
                  <a:srgbClr val="888888"/>
                </a:solidFill>
              </a:defRPr>
            </a:lvl9pPr>
          </a:lstStyle>
          <a:p/>
        </p:txBody>
      </p:sp>
      <p:sp>
        <p:nvSpPr>
          <p:cNvPr id="14" name="Google Shape;1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9"/>
          <p:cNvSpPr txBox="1"/>
          <p:nvPr/>
        </p:nvSpPr>
        <p:spPr>
          <a:xfrm>
            <a:off x="8292818" y="5804647"/>
            <a:ext cx="367088" cy="6771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4400" u="none" cap="none" strike="noStrike">
                <a:solidFill>
                  <a:schemeClr val="accent1"/>
                </a:solidFill>
                <a:latin typeface="Noto Sans Symbols"/>
                <a:ea typeface="Noto Sans Symbols"/>
                <a:cs typeface="Noto Sans Symbols"/>
                <a:sym typeface="Noto Sans Symbols"/>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19"/>
          <p:cNvSpPr txBox="1"/>
          <p:nvPr>
            <p:ph type="title"/>
          </p:nvPr>
        </p:nvSpPr>
        <p:spPr>
          <a:xfrm>
            <a:off x="457199" y="381001"/>
            <a:ext cx="3509683" cy="2209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400"/>
              <a:buFont typeface="Lustria"/>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9"/>
          <p:cNvSpPr txBox="1"/>
          <p:nvPr>
            <p:ph idx="1" type="body"/>
          </p:nvPr>
        </p:nvSpPr>
        <p:spPr>
          <a:xfrm>
            <a:off x="5029200" y="273050"/>
            <a:ext cx="3657600" cy="585311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83" name="Google Shape;83;p19"/>
          <p:cNvSpPr txBox="1"/>
          <p:nvPr>
            <p:ph idx="2" type="body"/>
          </p:nvPr>
        </p:nvSpPr>
        <p:spPr>
          <a:xfrm>
            <a:off x="457199" y="2649071"/>
            <a:ext cx="3509683" cy="3388192"/>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800"/>
              <a:buNone/>
              <a:defRPr sz="20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180"/>
              </a:spcBef>
              <a:spcAft>
                <a:spcPts val="0"/>
              </a:spcAft>
              <a:buSzPts val="810"/>
              <a:buNone/>
              <a:defRPr sz="900"/>
            </a:lvl6pPr>
            <a:lvl7pPr indent="-228600" lvl="6" marL="3200400" algn="l">
              <a:spcBef>
                <a:spcPts val="180"/>
              </a:spcBef>
              <a:spcAft>
                <a:spcPts val="0"/>
              </a:spcAft>
              <a:buSzPts val="810"/>
              <a:buNone/>
              <a:defRPr sz="900"/>
            </a:lvl7pPr>
            <a:lvl8pPr indent="-228600" lvl="7" marL="3657600" algn="l">
              <a:spcBef>
                <a:spcPts val="180"/>
              </a:spcBef>
              <a:spcAft>
                <a:spcPts val="0"/>
              </a:spcAft>
              <a:buSzPts val="810"/>
              <a:buNone/>
              <a:defRPr sz="900"/>
            </a:lvl8pPr>
            <a:lvl9pPr indent="-228600" lvl="8" marL="4114800" algn="l">
              <a:spcBef>
                <a:spcPts val="180"/>
              </a:spcBef>
              <a:spcAft>
                <a:spcPts val="0"/>
              </a:spcAft>
              <a:buSzPts val="810"/>
              <a:buNone/>
              <a:defRPr sz="900"/>
            </a:lvl9pPr>
          </a:lstStyle>
          <a:p/>
        </p:txBody>
      </p:sp>
      <p:sp>
        <p:nvSpPr>
          <p:cNvPr id="84" name="Google Shape;8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5051425" y="381001"/>
            <a:ext cx="3635375" cy="2209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400"/>
              <a:buFont typeface="Lustria"/>
              <a:buNone/>
              <a:defRPr b="0" sz="4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0"/>
          <p:cNvSpPr txBox="1"/>
          <p:nvPr>
            <p:ph idx="1" type="body"/>
          </p:nvPr>
        </p:nvSpPr>
        <p:spPr>
          <a:xfrm>
            <a:off x="5051425" y="2649070"/>
            <a:ext cx="3635375" cy="3505667"/>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800"/>
              <a:buNone/>
              <a:defRPr sz="2000">
                <a:solidFill>
                  <a:srgbClr val="595959"/>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180"/>
              </a:spcBef>
              <a:spcAft>
                <a:spcPts val="0"/>
              </a:spcAft>
              <a:buSzPts val="810"/>
              <a:buNone/>
              <a:defRPr sz="900"/>
            </a:lvl6pPr>
            <a:lvl7pPr indent="-228600" lvl="6" marL="3200400" algn="l">
              <a:spcBef>
                <a:spcPts val="180"/>
              </a:spcBef>
              <a:spcAft>
                <a:spcPts val="0"/>
              </a:spcAft>
              <a:buSzPts val="810"/>
              <a:buNone/>
              <a:defRPr sz="900"/>
            </a:lvl7pPr>
            <a:lvl8pPr indent="-228600" lvl="7" marL="3657600" algn="l">
              <a:spcBef>
                <a:spcPts val="180"/>
              </a:spcBef>
              <a:spcAft>
                <a:spcPts val="0"/>
              </a:spcAft>
              <a:buSzPts val="810"/>
              <a:buNone/>
              <a:defRPr sz="900"/>
            </a:lvl8pPr>
            <a:lvl9pPr indent="-228600" lvl="8" marL="4114800" algn="l">
              <a:spcBef>
                <a:spcPts val="180"/>
              </a:spcBef>
              <a:spcAft>
                <a:spcPts val="0"/>
              </a:spcAft>
              <a:buSzPts val="810"/>
              <a:buNone/>
              <a:defRPr sz="900"/>
            </a:lvl9pPr>
          </a:lstStyle>
          <a:p/>
        </p:txBody>
      </p:sp>
      <p:sp>
        <p:nvSpPr>
          <p:cNvPr id="90" name="Google Shape;9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3" name="Google Shape;93;p20"/>
          <p:cNvSpPr/>
          <p:nvPr>
            <p:ph idx="2" type="pic"/>
          </p:nvPr>
        </p:nvSpPr>
        <p:spPr>
          <a:xfrm>
            <a:off x="228600" y="1143000"/>
            <a:ext cx="4267200" cy="4267200"/>
          </a:xfrm>
          <a:prstGeom prst="ellipse">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980"/>
              <a:buFont typeface="Noto Sans Symbols"/>
              <a:buNone/>
              <a:defRPr b="0" i="0" sz="22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张图片(带标题)">
  <p:cSld name="3 张图片(带标题)">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1"/>
          <p:cNvSpPr txBox="1"/>
          <p:nvPr>
            <p:ph type="title"/>
          </p:nvPr>
        </p:nvSpPr>
        <p:spPr>
          <a:xfrm>
            <a:off x="5051425" y="381001"/>
            <a:ext cx="3635375" cy="2209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400"/>
              <a:buFont typeface="Lustria"/>
              <a:buNone/>
              <a:defRPr b="0" sz="4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1"/>
          <p:cNvSpPr txBox="1"/>
          <p:nvPr>
            <p:ph idx="1" type="body"/>
          </p:nvPr>
        </p:nvSpPr>
        <p:spPr>
          <a:xfrm>
            <a:off x="5051425" y="2649070"/>
            <a:ext cx="3635375" cy="3505667"/>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800"/>
              <a:buNone/>
              <a:defRPr sz="2000">
                <a:solidFill>
                  <a:srgbClr val="595959"/>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180"/>
              </a:spcBef>
              <a:spcAft>
                <a:spcPts val="0"/>
              </a:spcAft>
              <a:buSzPts val="810"/>
              <a:buNone/>
              <a:defRPr sz="900"/>
            </a:lvl6pPr>
            <a:lvl7pPr indent="-228600" lvl="6" marL="3200400" algn="l">
              <a:spcBef>
                <a:spcPts val="180"/>
              </a:spcBef>
              <a:spcAft>
                <a:spcPts val="0"/>
              </a:spcAft>
              <a:buSzPts val="810"/>
              <a:buNone/>
              <a:defRPr sz="900"/>
            </a:lvl7pPr>
            <a:lvl8pPr indent="-228600" lvl="7" marL="3657600" algn="l">
              <a:spcBef>
                <a:spcPts val="180"/>
              </a:spcBef>
              <a:spcAft>
                <a:spcPts val="0"/>
              </a:spcAft>
              <a:buSzPts val="810"/>
              <a:buNone/>
              <a:defRPr sz="900"/>
            </a:lvl8pPr>
            <a:lvl9pPr indent="-228600" lvl="8" marL="4114800" algn="l">
              <a:spcBef>
                <a:spcPts val="180"/>
              </a:spcBef>
              <a:spcAft>
                <a:spcPts val="0"/>
              </a:spcAft>
              <a:buSzPts val="810"/>
              <a:buNone/>
              <a:defRPr sz="900"/>
            </a:lvl9pPr>
          </a:lstStyle>
          <a:p/>
        </p:txBody>
      </p:sp>
      <p:sp>
        <p:nvSpPr>
          <p:cNvPr id="97" name="Google Shape;9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0" name="Google Shape;100;p21"/>
          <p:cNvSpPr/>
          <p:nvPr>
            <p:ph idx="2" type="pic"/>
          </p:nvPr>
        </p:nvSpPr>
        <p:spPr>
          <a:xfrm>
            <a:off x="990600" y="2590800"/>
            <a:ext cx="3505200" cy="3505200"/>
          </a:xfrm>
          <a:prstGeom prst="ellipse">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980"/>
              <a:buFont typeface="Noto Sans Symbols"/>
              <a:buNone/>
              <a:defRPr b="0" i="0" sz="22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1" name="Google Shape;101;p21"/>
          <p:cNvSpPr/>
          <p:nvPr>
            <p:ph idx="3" type="pic"/>
          </p:nvPr>
        </p:nvSpPr>
        <p:spPr>
          <a:xfrm>
            <a:off x="2479675" y="1260475"/>
            <a:ext cx="1254125" cy="1254125"/>
          </a:xfrm>
          <a:prstGeom prst="ellipse">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260"/>
              <a:buFont typeface="Noto Sans Symbols"/>
              <a:buNone/>
              <a:defRPr b="0" i="0" sz="14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2" name="Google Shape;102;p21"/>
          <p:cNvSpPr/>
          <p:nvPr>
            <p:ph idx="4" type="pic"/>
          </p:nvPr>
        </p:nvSpPr>
        <p:spPr>
          <a:xfrm>
            <a:off x="269875" y="762000"/>
            <a:ext cx="2092325" cy="2092325"/>
          </a:xfrm>
          <a:prstGeom prst="ellipse">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本" type="vertTx">
  <p:cSld name="VERTICAL_TEXT">
    <p:spTree>
      <p:nvGrpSpPr>
        <p:cNvPr id="103" name="Shape 103"/>
        <p:cNvGrpSpPr/>
        <p:nvPr/>
      </p:nvGrpSpPr>
      <p:grpSpPr>
        <a:xfrm>
          <a:off x="0" y="0"/>
          <a:ext cx="0" cy="0"/>
          <a:chOff x="0" y="0"/>
          <a:chExt cx="0" cy="0"/>
        </a:xfrm>
      </p:grpSpPr>
      <p:sp>
        <p:nvSpPr>
          <p:cNvPr id="104" name="Google Shape;104;p2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body"/>
          </p:nvPr>
        </p:nvSpPr>
        <p:spPr>
          <a:xfrm rot="5400000">
            <a:off x="2836769" y="188819"/>
            <a:ext cx="3468875" cy="8228013"/>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360"/>
              </a:spcBef>
              <a:spcAft>
                <a:spcPts val="0"/>
              </a:spcAft>
              <a:buSzPts val="1620"/>
              <a:buChar char="💧"/>
              <a:defRPr/>
            </a:lvl6pPr>
            <a:lvl7pPr indent="-331470" lvl="6" marL="3200400" algn="l">
              <a:spcBef>
                <a:spcPts val="360"/>
              </a:spcBef>
              <a:spcAft>
                <a:spcPts val="0"/>
              </a:spcAft>
              <a:buSzPts val="1620"/>
              <a:buChar char="💧"/>
              <a:defRPr/>
            </a:lvl7pPr>
            <a:lvl8pPr indent="-331470" lvl="7" marL="3657600" algn="l">
              <a:spcBef>
                <a:spcPts val="360"/>
              </a:spcBef>
              <a:spcAft>
                <a:spcPts val="0"/>
              </a:spcAft>
              <a:buSzPts val="1620"/>
              <a:buChar char="💧"/>
              <a:defRPr/>
            </a:lvl8pPr>
            <a:lvl9pPr indent="-331470" lvl="8" marL="4114800" algn="l">
              <a:spcBef>
                <a:spcPts val="360"/>
              </a:spcBef>
              <a:spcAft>
                <a:spcPts val="0"/>
              </a:spcAft>
              <a:buSzPts val="1620"/>
              <a:buChar char="💧"/>
              <a:defRPr/>
            </a:lvl9pPr>
          </a:lstStyle>
          <a:p/>
        </p:txBody>
      </p:sp>
      <p:sp>
        <p:nvSpPr>
          <p:cNvPr id="106" name="Google Shape;10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和文本" type="vertTitleAndTx">
  <p:cSld name="VERTICAL_TITLE_AND_VERTICAL_TEXT">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txBox="1"/>
          <p:nvPr>
            <p:ph type="title"/>
          </p:nvPr>
        </p:nvSpPr>
        <p:spPr>
          <a:xfrm rot="5400000">
            <a:off x="4922837" y="2438400"/>
            <a:ext cx="5851525" cy="15240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3"/>
          <p:cNvSpPr txBox="1"/>
          <p:nvPr>
            <p:ph idx="1" type="body"/>
          </p:nvPr>
        </p:nvSpPr>
        <p:spPr>
          <a:xfrm rot="5400000">
            <a:off x="659279" y="214780"/>
            <a:ext cx="5615642" cy="601980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360"/>
              </a:spcBef>
              <a:spcAft>
                <a:spcPts val="0"/>
              </a:spcAft>
              <a:buSzPts val="1620"/>
              <a:buChar char="💧"/>
              <a:defRPr/>
            </a:lvl6pPr>
            <a:lvl7pPr indent="-331470" lvl="6" marL="3200400" algn="l">
              <a:spcBef>
                <a:spcPts val="360"/>
              </a:spcBef>
              <a:spcAft>
                <a:spcPts val="0"/>
              </a:spcAft>
              <a:buSzPts val="1620"/>
              <a:buChar char="💧"/>
              <a:defRPr/>
            </a:lvl7pPr>
            <a:lvl8pPr indent="-331470" lvl="7" marL="3657600" algn="l">
              <a:spcBef>
                <a:spcPts val="360"/>
              </a:spcBef>
              <a:spcAft>
                <a:spcPts val="0"/>
              </a:spcAft>
              <a:buSzPts val="1620"/>
              <a:buChar char="💧"/>
              <a:defRPr/>
            </a:lvl8pPr>
            <a:lvl9pPr indent="-331470" lvl="8" marL="4114800" algn="l">
              <a:spcBef>
                <a:spcPts val="360"/>
              </a:spcBef>
              <a:spcAft>
                <a:spcPts val="0"/>
              </a:spcAft>
              <a:buSzPts val="1620"/>
              <a:buChar char="💧"/>
              <a:defRPr/>
            </a:lvl9pPr>
          </a:lstStyle>
          <a:p/>
        </p:txBody>
      </p:sp>
      <p:sp>
        <p:nvSpPr>
          <p:cNvPr id="112" name="Google Shape;1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3"/>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正在关闭">
  <p:cSld name="正在关闭">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8" name="Shape 18"/>
        <p:cNvGrpSpPr/>
        <p:nvPr/>
      </p:nvGrpSpPr>
      <p:grpSpPr>
        <a:xfrm>
          <a:off x="0" y="0"/>
          <a:ext cx="0" cy="0"/>
          <a:chOff x="0" y="0"/>
          <a:chExt cx="0" cy="0"/>
        </a:xfrm>
      </p:grpSpPr>
      <p:sp>
        <p:nvSpPr>
          <p:cNvPr id="19" name="Google Shape;19;p1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360"/>
              </a:spcBef>
              <a:spcAft>
                <a:spcPts val="0"/>
              </a:spcAft>
              <a:buSzPts val="1620"/>
              <a:buChar char="💧"/>
              <a:defRPr/>
            </a:lvl6pPr>
            <a:lvl7pPr indent="-331470" lvl="6" marL="3200400" algn="l">
              <a:spcBef>
                <a:spcPts val="360"/>
              </a:spcBef>
              <a:spcAft>
                <a:spcPts val="0"/>
              </a:spcAft>
              <a:buSzPts val="1620"/>
              <a:buChar char="💧"/>
              <a:defRPr/>
            </a:lvl7pPr>
            <a:lvl8pPr indent="-331470" lvl="7" marL="3657600" algn="l">
              <a:spcBef>
                <a:spcPts val="360"/>
              </a:spcBef>
              <a:spcAft>
                <a:spcPts val="0"/>
              </a:spcAft>
              <a:buSzPts val="1620"/>
              <a:buChar char="💧"/>
              <a:defRPr/>
            </a:lvl8pPr>
            <a:lvl9pPr indent="-331470" lvl="8" marL="4114800" algn="l">
              <a:spcBef>
                <a:spcPts val="360"/>
              </a:spcBef>
              <a:spcAft>
                <a:spcPts val="0"/>
              </a:spcAft>
              <a:buSzPts val="1620"/>
              <a:buChar char="💧"/>
              <a:defRPr/>
            </a:lvl9pPr>
          </a:lstStyle>
          <a:p/>
        </p:txBody>
      </p:sp>
      <p:sp>
        <p:nvSpPr>
          <p:cNvPr id="21" name="Google Shape;2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1"/>
          <p:cNvSpPr txBox="1"/>
          <p:nvPr>
            <p:ph type="title"/>
          </p:nvPr>
        </p:nvSpPr>
        <p:spPr>
          <a:xfrm>
            <a:off x="457200" y="2236694"/>
            <a:ext cx="6400800" cy="136207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1"/>
              </a:buClr>
              <a:buSzPts val="4600"/>
              <a:buFont typeface="Lustria"/>
              <a:buNone/>
              <a:defRPr b="0" sz="4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1"/>
          <p:cNvSpPr txBox="1"/>
          <p:nvPr>
            <p:ph idx="1" type="body"/>
          </p:nvPr>
        </p:nvSpPr>
        <p:spPr>
          <a:xfrm>
            <a:off x="1676399" y="3609695"/>
            <a:ext cx="5181601" cy="1500187"/>
          </a:xfrm>
          <a:prstGeom prst="rect">
            <a:avLst/>
          </a:prstGeom>
          <a:noFill/>
          <a:ln>
            <a:noFill/>
          </a:ln>
        </p:spPr>
        <p:txBody>
          <a:bodyPr anchorCtr="0" anchor="t" bIns="45700" lIns="91425" spcFirstLastPara="1" rIns="91425" wrap="square" tIns="45700">
            <a:normAutofit/>
          </a:bodyPr>
          <a:lstStyle>
            <a:lvl1pPr indent="-228600" lvl="0" marL="457200" algn="r">
              <a:spcBef>
                <a:spcPts val="30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280"/>
              </a:spcBef>
              <a:spcAft>
                <a:spcPts val="0"/>
              </a:spcAft>
              <a:buSzPts val="1260"/>
              <a:buNone/>
              <a:defRPr sz="1400">
                <a:solidFill>
                  <a:srgbClr val="888888"/>
                </a:solidFill>
              </a:defRPr>
            </a:lvl6pPr>
            <a:lvl7pPr indent="-228600" lvl="6" marL="3200400" algn="l">
              <a:spcBef>
                <a:spcPts val="280"/>
              </a:spcBef>
              <a:spcAft>
                <a:spcPts val="0"/>
              </a:spcAft>
              <a:buSzPts val="1260"/>
              <a:buNone/>
              <a:defRPr sz="1400">
                <a:solidFill>
                  <a:srgbClr val="888888"/>
                </a:solidFill>
              </a:defRPr>
            </a:lvl7pPr>
            <a:lvl8pPr indent="-228600" lvl="7" marL="3657600" algn="l">
              <a:spcBef>
                <a:spcPts val="280"/>
              </a:spcBef>
              <a:spcAft>
                <a:spcPts val="0"/>
              </a:spcAft>
              <a:buSzPts val="1260"/>
              <a:buNone/>
              <a:defRPr sz="1400">
                <a:solidFill>
                  <a:srgbClr val="888888"/>
                </a:solidFill>
              </a:defRPr>
            </a:lvl8pPr>
            <a:lvl9pPr indent="-228600" lvl="8" marL="4114800" algn="l">
              <a:spcBef>
                <a:spcPts val="280"/>
              </a:spcBef>
              <a:spcAft>
                <a:spcPts val="0"/>
              </a:spcAft>
              <a:buSzPts val="1260"/>
              <a:buNone/>
              <a:defRPr sz="1400">
                <a:solidFill>
                  <a:srgbClr val="888888"/>
                </a:solidFill>
              </a:defRPr>
            </a:lvl9pPr>
          </a:lstStyle>
          <a:p/>
        </p:txBody>
      </p:sp>
      <p:sp>
        <p:nvSpPr>
          <p:cNvPr id="27" name="Google Shape;2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1" type="ftr"/>
          </p:nvPr>
        </p:nvSpPr>
        <p:spPr>
          <a:xfrm>
            <a:off x="7238999" y="6356350"/>
            <a:ext cx="144621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1100">
                <a:solidFill>
                  <a:schemeClr val="lt1"/>
                </a:solidFill>
                <a:latin typeface="Lustria"/>
                <a:ea typeface="Lustria"/>
                <a:cs typeface="Lustria"/>
                <a:sym typeface="Lustria"/>
              </a:defRPr>
            </a:lvl1pPr>
            <a:lvl2pPr indent="0" lvl="1" marL="0" algn="ctr">
              <a:spcBef>
                <a:spcPts val="0"/>
              </a:spcBef>
              <a:buNone/>
              <a:defRPr b="1" sz="1100">
                <a:solidFill>
                  <a:schemeClr val="lt1"/>
                </a:solidFill>
                <a:latin typeface="Lustria"/>
                <a:ea typeface="Lustria"/>
                <a:cs typeface="Lustria"/>
                <a:sym typeface="Lustria"/>
              </a:defRPr>
            </a:lvl2pPr>
            <a:lvl3pPr indent="0" lvl="2" marL="0" algn="ctr">
              <a:spcBef>
                <a:spcPts val="0"/>
              </a:spcBef>
              <a:buNone/>
              <a:defRPr b="1" sz="1100">
                <a:solidFill>
                  <a:schemeClr val="lt1"/>
                </a:solidFill>
                <a:latin typeface="Lustria"/>
                <a:ea typeface="Lustria"/>
                <a:cs typeface="Lustria"/>
                <a:sym typeface="Lustria"/>
              </a:defRPr>
            </a:lvl3pPr>
            <a:lvl4pPr indent="0" lvl="3" marL="0" algn="ctr">
              <a:spcBef>
                <a:spcPts val="0"/>
              </a:spcBef>
              <a:buNone/>
              <a:defRPr b="1" sz="1100">
                <a:solidFill>
                  <a:schemeClr val="lt1"/>
                </a:solidFill>
                <a:latin typeface="Lustria"/>
                <a:ea typeface="Lustria"/>
                <a:cs typeface="Lustria"/>
                <a:sym typeface="Lustria"/>
              </a:defRPr>
            </a:lvl4pPr>
            <a:lvl5pPr indent="0" lvl="4" marL="0" algn="ctr">
              <a:spcBef>
                <a:spcPts val="0"/>
              </a:spcBef>
              <a:buNone/>
              <a:defRPr b="1" sz="1100">
                <a:solidFill>
                  <a:schemeClr val="lt1"/>
                </a:solidFill>
                <a:latin typeface="Lustria"/>
                <a:ea typeface="Lustria"/>
                <a:cs typeface="Lustria"/>
                <a:sym typeface="Lustria"/>
              </a:defRPr>
            </a:lvl5pPr>
            <a:lvl6pPr indent="0" lvl="5" marL="0" algn="ctr">
              <a:spcBef>
                <a:spcPts val="0"/>
              </a:spcBef>
              <a:buNone/>
              <a:defRPr b="1" sz="1100">
                <a:solidFill>
                  <a:schemeClr val="lt1"/>
                </a:solidFill>
                <a:latin typeface="Lustria"/>
                <a:ea typeface="Lustria"/>
                <a:cs typeface="Lustria"/>
                <a:sym typeface="Lustria"/>
              </a:defRPr>
            </a:lvl6pPr>
            <a:lvl7pPr indent="0" lvl="6" marL="0" algn="ctr">
              <a:spcBef>
                <a:spcPts val="0"/>
              </a:spcBef>
              <a:buNone/>
              <a:defRPr b="1" sz="1100">
                <a:solidFill>
                  <a:schemeClr val="lt1"/>
                </a:solidFill>
                <a:latin typeface="Lustria"/>
                <a:ea typeface="Lustria"/>
                <a:cs typeface="Lustria"/>
                <a:sym typeface="Lustria"/>
              </a:defRPr>
            </a:lvl7pPr>
            <a:lvl8pPr indent="0" lvl="7" marL="0" algn="ctr">
              <a:spcBef>
                <a:spcPts val="0"/>
              </a:spcBef>
              <a:buNone/>
              <a:defRPr b="1" sz="1100">
                <a:solidFill>
                  <a:schemeClr val="lt1"/>
                </a:solidFill>
                <a:latin typeface="Lustria"/>
                <a:ea typeface="Lustria"/>
                <a:cs typeface="Lustria"/>
                <a:sym typeface="Lustria"/>
              </a:defRPr>
            </a:lvl8pPr>
            <a:lvl9pPr indent="0" lvl="8" marL="0" algn="ctr">
              <a:spcBef>
                <a:spcPts val="0"/>
              </a:spcBef>
              <a:buNone/>
              <a:defRPr b="1" sz="1100">
                <a:solidFill>
                  <a:schemeClr val="lt1"/>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11"/>
          <p:cNvSpPr txBox="1"/>
          <p:nvPr/>
        </p:nvSpPr>
        <p:spPr>
          <a:xfrm>
            <a:off x="8292818" y="5804647"/>
            <a:ext cx="367088" cy="6771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4400">
                <a:solidFill>
                  <a:schemeClr val="accent1"/>
                </a:solidFill>
                <a:latin typeface="Noto Sans Symbols"/>
                <a:ea typeface="Noto Sans Symbols"/>
                <a:cs typeface="Noto Sans Symbols"/>
                <a:sym typeface="Noto Sans Symbols"/>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项内容" type="twoObj">
  <p:cSld name="TWO_OBJECTS">
    <p:spTree>
      <p:nvGrpSpPr>
        <p:cNvPr id="31" name="Shape 31"/>
        <p:cNvGrpSpPr/>
        <p:nvPr/>
      </p:nvGrpSpPr>
      <p:grpSpPr>
        <a:xfrm>
          <a:off x="0" y="0"/>
          <a:ext cx="0" cy="0"/>
          <a:chOff x="0" y="0"/>
          <a:chExt cx="0" cy="0"/>
        </a:xfrm>
      </p:grpSpPr>
      <p:sp>
        <p:nvSpPr>
          <p:cNvPr id="32" name="Google Shape;32;p1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740664" y="2784475"/>
            <a:ext cx="3767328" cy="3252788"/>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34" name="Google Shape;34;p12"/>
          <p:cNvSpPr txBox="1"/>
          <p:nvPr>
            <p:ph idx="2" type="body"/>
          </p:nvPr>
        </p:nvSpPr>
        <p:spPr>
          <a:xfrm>
            <a:off x="4634753" y="2784475"/>
            <a:ext cx="3767328" cy="3252788"/>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35" name="Google Shape;3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8" name="Shape 38"/>
        <p:cNvGrpSpPr/>
        <p:nvPr/>
      </p:nvGrpSpPr>
      <p:grpSpPr>
        <a:xfrm>
          <a:off x="0" y="0"/>
          <a:ext cx="0" cy="0"/>
          <a:chOff x="0" y="0"/>
          <a:chExt cx="0" cy="0"/>
        </a:xfrm>
      </p:grpSpPr>
      <p:sp>
        <p:nvSpPr>
          <p:cNvPr id="39" name="Google Shape;39;p1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600"/>
              <a:buFont typeface="Lust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740664" y="2232211"/>
            <a:ext cx="3767328" cy="762000"/>
          </a:xfrm>
          <a:prstGeom prst="rect">
            <a:avLst/>
          </a:prstGeom>
          <a:noFill/>
          <a:ln>
            <a:noFill/>
          </a:ln>
        </p:spPr>
        <p:txBody>
          <a:bodyPr anchorCtr="0" anchor="b" bIns="45700" lIns="91425" spcFirstLastPara="1" rIns="91425" wrap="square" tIns="45700">
            <a:noAutofit/>
          </a:bodyPr>
          <a:lstStyle>
            <a:lvl1pPr indent="-228600" lvl="0" marL="457200" algn="ctr">
              <a:lnSpc>
                <a:spcPct val="108333"/>
              </a:lnSpc>
              <a:spcBef>
                <a:spcPts val="0"/>
              </a:spcBef>
              <a:spcAft>
                <a:spcPts val="0"/>
              </a:spcAft>
              <a:buSzPts val="2160"/>
              <a:buNone/>
              <a:defRPr b="1" sz="24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320"/>
              </a:spcBef>
              <a:spcAft>
                <a:spcPts val="0"/>
              </a:spcAft>
              <a:buSzPts val="1440"/>
              <a:buNone/>
              <a:defRPr b="1" sz="1600"/>
            </a:lvl6pPr>
            <a:lvl7pPr indent="-228600" lvl="6" marL="3200400" algn="l">
              <a:spcBef>
                <a:spcPts val="320"/>
              </a:spcBef>
              <a:spcAft>
                <a:spcPts val="0"/>
              </a:spcAft>
              <a:buSzPts val="1440"/>
              <a:buNone/>
              <a:defRPr b="1" sz="1600"/>
            </a:lvl7pPr>
            <a:lvl8pPr indent="-228600" lvl="7" marL="3657600" algn="l">
              <a:spcBef>
                <a:spcPts val="320"/>
              </a:spcBef>
              <a:spcAft>
                <a:spcPts val="0"/>
              </a:spcAft>
              <a:buSzPts val="1440"/>
              <a:buNone/>
              <a:defRPr b="1" sz="1600"/>
            </a:lvl8pPr>
            <a:lvl9pPr indent="-228600" lvl="8" marL="4114800" algn="l">
              <a:spcBef>
                <a:spcPts val="320"/>
              </a:spcBef>
              <a:spcAft>
                <a:spcPts val="0"/>
              </a:spcAft>
              <a:buSzPts val="1440"/>
              <a:buNone/>
              <a:defRPr b="1" sz="1600"/>
            </a:lvl9pPr>
          </a:lstStyle>
          <a:p/>
        </p:txBody>
      </p:sp>
      <p:sp>
        <p:nvSpPr>
          <p:cNvPr id="41" name="Google Shape;41;p13"/>
          <p:cNvSpPr txBox="1"/>
          <p:nvPr>
            <p:ph idx="2" type="body"/>
          </p:nvPr>
        </p:nvSpPr>
        <p:spPr>
          <a:xfrm>
            <a:off x="740664" y="3160059"/>
            <a:ext cx="3767328" cy="2891491"/>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42" name="Google Shape;42;p13"/>
          <p:cNvSpPr txBox="1"/>
          <p:nvPr>
            <p:ph idx="3" type="body"/>
          </p:nvPr>
        </p:nvSpPr>
        <p:spPr>
          <a:xfrm>
            <a:off x="4631578" y="2232211"/>
            <a:ext cx="3767328" cy="762000"/>
          </a:xfrm>
          <a:prstGeom prst="rect">
            <a:avLst/>
          </a:prstGeom>
          <a:noFill/>
          <a:ln>
            <a:noFill/>
          </a:ln>
        </p:spPr>
        <p:txBody>
          <a:bodyPr anchorCtr="0" anchor="b" bIns="45700" lIns="91425" spcFirstLastPara="1" rIns="91425" wrap="square" tIns="45700">
            <a:noAutofit/>
          </a:bodyPr>
          <a:lstStyle>
            <a:lvl1pPr indent="-228600" lvl="0" marL="457200" algn="ctr">
              <a:lnSpc>
                <a:spcPct val="108333"/>
              </a:lnSpc>
              <a:spcBef>
                <a:spcPts val="0"/>
              </a:spcBef>
              <a:spcAft>
                <a:spcPts val="0"/>
              </a:spcAft>
              <a:buSzPts val="2160"/>
              <a:buNone/>
              <a:defRPr b="1" sz="24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320"/>
              </a:spcBef>
              <a:spcAft>
                <a:spcPts val="0"/>
              </a:spcAft>
              <a:buSzPts val="1440"/>
              <a:buNone/>
              <a:defRPr b="1" sz="1600"/>
            </a:lvl6pPr>
            <a:lvl7pPr indent="-228600" lvl="6" marL="3200400" algn="l">
              <a:spcBef>
                <a:spcPts val="320"/>
              </a:spcBef>
              <a:spcAft>
                <a:spcPts val="0"/>
              </a:spcAft>
              <a:buSzPts val="1440"/>
              <a:buNone/>
              <a:defRPr b="1" sz="1600"/>
            </a:lvl7pPr>
            <a:lvl8pPr indent="-228600" lvl="7" marL="3657600" algn="l">
              <a:spcBef>
                <a:spcPts val="320"/>
              </a:spcBef>
              <a:spcAft>
                <a:spcPts val="0"/>
              </a:spcAft>
              <a:buSzPts val="1440"/>
              <a:buNone/>
              <a:defRPr b="1" sz="1600"/>
            </a:lvl8pPr>
            <a:lvl9pPr indent="-228600" lvl="8" marL="4114800" algn="l">
              <a:spcBef>
                <a:spcPts val="320"/>
              </a:spcBef>
              <a:spcAft>
                <a:spcPts val="0"/>
              </a:spcAft>
              <a:buSzPts val="1440"/>
              <a:buNone/>
              <a:defRPr b="1" sz="1600"/>
            </a:lvl9pPr>
          </a:lstStyle>
          <a:p/>
        </p:txBody>
      </p:sp>
      <p:sp>
        <p:nvSpPr>
          <p:cNvPr id="43" name="Google Shape;43;p13"/>
          <p:cNvSpPr txBox="1"/>
          <p:nvPr>
            <p:ph idx="4" type="body"/>
          </p:nvPr>
        </p:nvSpPr>
        <p:spPr>
          <a:xfrm>
            <a:off x="4631578" y="3160059"/>
            <a:ext cx="3767328" cy="2891491"/>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44" name="Google Shape;4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项内容、顶部和底部">
  <p:cSld name="两项内容、顶部和底部">
    <p:spTree>
      <p:nvGrpSpPr>
        <p:cNvPr id="47" name="Shape 47"/>
        <p:cNvGrpSpPr/>
        <p:nvPr/>
      </p:nvGrpSpPr>
      <p:grpSpPr>
        <a:xfrm>
          <a:off x="0" y="0"/>
          <a:ext cx="0" cy="0"/>
          <a:chOff x="0" y="0"/>
          <a:chExt cx="0" cy="0"/>
        </a:xfrm>
      </p:grpSpPr>
      <p:sp>
        <p:nvSpPr>
          <p:cNvPr id="48" name="Google Shape;48;p14"/>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txBox="1"/>
          <p:nvPr>
            <p:ph idx="1" type="body"/>
          </p:nvPr>
        </p:nvSpPr>
        <p:spPr>
          <a:xfrm>
            <a:off x="762000" y="2784475"/>
            <a:ext cx="7656512"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360"/>
              </a:spcBef>
              <a:spcAft>
                <a:spcPts val="0"/>
              </a:spcAft>
              <a:buSzPts val="1620"/>
              <a:buChar char="💧"/>
              <a:defRPr sz="1800"/>
            </a:lvl6pPr>
            <a:lvl7pPr indent="-331470" lvl="6" marL="3200400" algn="l">
              <a:spcBef>
                <a:spcPts val="360"/>
              </a:spcBef>
              <a:spcAft>
                <a:spcPts val="0"/>
              </a:spcAft>
              <a:buSzPts val="1620"/>
              <a:buChar char="💧"/>
              <a:defRPr sz="1800"/>
            </a:lvl7pPr>
            <a:lvl8pPr indent="-331470" lvl="7" marL="3657600" algn="l">
              <a:spcBef>
                <a:spcPts val="360"/>
              </a:spcBef>
              <a:spcAft>
                <a:spcPts val="0"/>
              </a:spcAft>
              <a:buSzPts val="1620"/>
              <a:buChar char="💧"/>
              <a:defRPr sz="1800"/>
            </a:lvl8pPr>
            <a:lvl9pPr indent="-331470" lvl="8" marL="4114800" algn="l">
              <a:spcBef>
                <a:spcPts val="360"/>
              </a:spcBef>
              <a:spcAft>
                <a:spcPts val="0"/>
              </a:spcAft>
              <a:buSzPts val="1620"/>
              <a:buChar char="💧"/>
              <a:defRPr sz="1800"/>
            </a:lvl9pPr>
          </a:lstStyle>
          <a:p/>
        </p:txBody>
      </p:sp>
      <p:sp>
        <p:nvSpPr>
          <p:cNvPr id="50" name="Google Shape;5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14"/>
          <p:cNvSpPr txBox="1"/>
          <p:nvPr>
            <p:ph idx="2" type="body"/>
          </p:nvPr>
        </p:nvSpPr>
        <p:spPr>
          <a:xfrm>
            <a:off x="762000" y="4497070"/>
            <a:ext cx="7656512"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360"/>
              </a:spcBef>
              <a:spcAft>
                <a:spcPts val="0"/>
              </a:spcAft>
              <a:buSzPts val="1620"/>
              <a:buChar char="💧"/>
              <a:defRPr sz="1800"/>
            </a:lvl6pPr>
            <a:lvl7pPr indent="-331470" lvl="6" marL="3200400" algn="l">
              <a:spcBef>
                <a:spcPts val="360"/>
              </a:spcBef>
              <a:spcAft>
                <a:spcPts val="0"/>
              </a:spcAft>
              <a:buSzPts val="1620"/>
              <a:buChar char="💧"/>
              <a:defRPr sz="1800"/>
            </a:lvl7pPr>
            <a:lvl8pPr indent="-331470" lvl="7" marL="3657600" algn="l">
              <a:spcBef>
                <a:spcPts val="360"/>
              </a:spcBef>
              <a:spcAft>
                <a:spcPts val="0"/>
              </a:spcAft>
              <a:buSzPts val="1620"/>
              <a:buChar char="💧"/>
              <a:defRPr sz="1800"/>
            </a:lvl8pPr>
            <a:lvl9pPr indent="-331470" lvl="8" marL="4114800" algn="l">
              <a:spcBef>
                <a:spcPts val="360"/>
              </a:spcBef>
              <a:spcAft>
                <a:spcPts val="0"/>
              </a:spcAft>
              <a:buSzPts val="162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三项内容">
  <p:cSld name="三项内容">
    <p:spTree>
      <p:nvGrpSpPr>
        <p:cNvPr id="54" name="Shape 54"/>
        <p:cNvGrpSpPr/>
        <p:nvPr/>
      </p:nvGrpSpPr>
      <p:grpSpPr>
        <a:xfrm>
          <a:off x="0" y="0"/>
          <a:ext cx="0" cy="0"/>
          <a:chOff x="0" y="0"/>
          <a:chExt cx="0" cy="0"/>
        </a:xfrm>
      </p:grpSpPr>
      <p:sp>
        <p:nvSpPr>
          <p:cNvPr id="55" name="Google Shape;55;p1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4636008" y="2784475"/>
            <a:ext cx="3767328"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57" name="Google Shape;5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15"/>
          <p:cNvSpPr txBox="1"/>
          <p:nvPr>
            <p:ph idx="2" type="body"/>
          </p:nvPr>
        </p:nvSpPr>
        <p:spPr>
          <a:xfrm>
            <a:off x="4636008" y="4497070"/>
            <a:ext cx="3767328"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61" name="Google Shape;61;p15"/>
          <p:cNvSpPr txBox="1"/>
          <p:nvPr>
            <p:ph idx="3" type="body"/>
          </p:nvPr>
        </p:nvSpPr>
        <p:spPr>
          <a:xfrm>
            <a:off x="740664" y="2784475"/>
            <a:ext cx="3767328" cy="3252788"/>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四项内容">
  <p:cSld name="四项内容">
    <p:spTree>
      <p:nvGrpSpPr>
        <p:cNvPr id="62" name="Shape 62"/>
        <p:cNvGrpSpPr/>
        <p:nvPr/>
      </p:nvGrpSpPr>
      <p:grpSpPr>
        <a:xfrm>
          <a:off x="0" y="0"/>
          <a:ext cx="0" cy="0"/>
          <a:chOff x="0" y="0"/>
          <a:chExt cx="0" cy="0"/>
        </a:xfrm>
      </p:grpSpPr>
      <p:sp>
        <p:nvSpPr>
          <p:cNvPr id="63" name="Google Shape;63;p1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idx="1" type="body"/>
          </p:nvPr>
        </p:nvSpPr>
        <p:spPr>
          <a:xfrm>
            <a:off x="4636008" y="2784475"/>
            <a:ext cx="3767328"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16"/>
          <p:cNvSpPr txBox="1"/>
          <p:nvPr>
            <p:ph idx="2" type="body"/>
          </p:nvPr>
        </p:nvSpPr>
        <p:spPr>
          <a:xfrm>
            <a:off x="4636008" y="4497070"/>
            <a:ext cx="3767328"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6pPr>
            <a:lvl7pPr indent="-320039" lvl="6" marL="32004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7pPr>
            <a:lvl8pPr indent="-320040" lvl="7" marL="36576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8pPr>
            <a:lvl9pPr indent="-320040" lvl="8" marL="41148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9pPr>
          </a:lstStyle>
          <a:p/>
        </p:txBody>
      </p:sp>
      <p:sp>
        <p:nvSpPr>
          <p:cNvPr id="69" name="Google Shape;69;p16"/>
          <p:cNvSpPr txBox="1"/>
          <p:nvPr>
            <p:ph idx="3" type="body"/>
          </p:nvPr>
        </p:nvSpPr>
        <p:spPr>
          <a:xfrm>
            <a:off x="739775" y="2784475"/>
            <a:ext cx="3767328"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Char char="💧"/>
              <a:defRPr sz="1600"/>
            </a:lvl6pPr>
            <a:lvl7pPr indent="-320039" lvl="6" marL="3200400" algn="l">
              <a:spcBef>
                <a:spcPts val="320"/>
              </a:spcBef>
              <a:spcAft>
                <a:spcPts val="0"/>
              </a:spcAft>
              <a:buSzPts val="1440"/>
              <a:buChar char="💧"/>
              <a:defRPr sz="1600"/>
            </a:lvl7pPr>
            <a:lvl8pPr indent="-320040" lvl="7" marL="3657600" algn="l">
              <a:spcBef>
                <a:spcPts val="320"/>
              </a:spcBef>
              <a:spcAft>
                <a:spcPts val="0"/>
              </a:spcAft>
              <a:buSzPts val="1440"/>
              <a:buChar char="💧"/>
              <a:defRPr sz="1600"/>
            </a:lvl8pPr>
            <a:lvl9pPr indent="-320040" lvl="8" marL="4114800" algn="l">
              <a:spcBef>
                <a:spcPts val="320"/>
              </a:spcBef>
              <a:spcAft>
                <a:spcPts val="0"/>
              </a:spcAft>
              <a:buSzPts val="1440"/>
              <a:buChar char="💧"/>
              <a:defRPr sz="1600"/>
            </a:lvl9pPr>
          </a:lstStyle>
          <a:p/>
        </p:txBody>
      </p:sp>
      <p:sp>
        <p:nvSpPr>
          <p:cNvPr id="70" name="Google Shape;70;p16"/>
          <p:cNvSpPr txBox="1"/>
          <p:nvPr>
            <p:ph idx="4" type="body"/>
          </p:nvPr>
        </p:nvSpPr>
        <p:spPr>
          <a:xfrm>
            <a:off x="739775" y="4497070"/>
            <a:ext cx="3767328" cy="1554480"/>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sz="1800"/>
            </a:lvl1pPr>
            <a:lvl2pPr indent="-331469" lvl="1" marL="914400" algn="l">
              <a:spcBef>
                <a:spcPts val="600"/>
              </a:spcBef>
              <a:spcAft>
                <a:spcPts val="0"/>
              </a:spcAft>
              <a:buSzPts val="1620"/>
              <a:buChar char="💧"/>
              <a:defRPr sz="18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6pPr>
            <a:lvl7pPr indent="-320039" lvl="6" marL="32004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7pPr>
            <a:lvl8pPr indent="-320040" lvl="7" marL="36576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8pPr>
            <a:lvl9pPr indent="-320040" lvl="8" marL="4114800" algn="l">
              <a:spcBef>
                <a:spcPts val="320"/>
              </a:spcBef>
              <a:spcAft>
                <a:spcPts val="0"/>
              </a:spcAft>
              <a:buSzPts val="1440"/>
              <a:buFont typeface="Noto Sans Symbols"/>
              <a:buChar char="💧"/>
              <a:defRPr sz="1600">
                <a:solidFill>
                  <a:srgbClr val="595959"/>
                </a:solidFill>
                <a:latin typeface="Lustria"/>
                <a:ea typeface="Lustria"/>
                <a:cs typeface="Lustria"/>
                <a:sym typeface="Lustr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71" name="Shape 71"/>
        <p:cNvGrpSpPr/>
        <p:nvPr/>
      </p:nvGrpSpPr>
      <p:grpSpPr>
        <a:xfrm>
          <a:off x="0" y="0"/>
          <a:ext cx="0" cy="0"/>
          <a:chOff x="0" y="0"/>
          <a:chExt cx="0" cy="0"/>
        </a:xfrm>
      </p:grpSpPr>
      <p:sp>
        <p:nvSpPr>
          <p:cNvPr id="72" name="Google Shape;72;p17"/>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 name="Google Shape;9;p8"/>
          <p:cNvSpPr txBox="1"/>
          <p:nvPr>
            <p:ph idx="11" type="ftr"/>
          </p:nvPr>
        </p:nvSpPr>
        <p:spPr>
          <a:xfrm>
            <a:off x="5789613" y="6356350"/>
            <a:ext cx="2895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 name="Google Shape;10;p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7F7F7F"/>
                </a:solidFill>
                <a:latin typeface="Lustria"/>
                <a:ea typeface="Lustria"/>
                <a:cs typeface="Lustria"/>
                <a:sym typeface="Lustria"/>
              </a:defRPr>
            </a:lvl1pPr>
            <a:lvl2pPr indent="0" lvl="1" marL="0" marR="0" rtl="0" algn="ctr">
              <a:spcBef>
                <a:spcPts val="0"/>
              </a:spcBef>
              <a:buNone/>
              <a:defRPr b="1" i="0" sz="1100" u="none" cap="none" strike="noStrike">
                <a:solidFill>
                  <a:srgbClr val="7F7F7F"/>
                </a:solidFill>
                <a:latin typeface="Lustria"/>
                <a:ea typeface="Lustria"/>
                <a:cs typeface="Lustria"/>
                <a:sym typeface="Lustria"/>
              </a:defRPr>
            </a:lvl2pPr>
            <a:lvl3pPr indent="0" lvl="2" marL="0" marR="0" rtl="0" algn="ctr">
              <a:spcBef>
                <a:spcPts val="0"/>
              </a:spcBef>
              <a:buNone/>
              <a:defRPr b="1" i="0" sz="1100" u="none" cap="none" strike="noStrike">
                <a:solidFill>
                  <a:srgbClr val="7F7F7F"/>
                </a:solidFill>
                <a:latin typeface="Lustria"/>
                <a:ea typeface="Lustria"/>
                <a:cs typeface="Lustria"/>
                <a:sym typeface="Lustria"/>
              </a:defRPr>
            </a:lvl3pPr>
            <a:lvl4pPr indent="0" lvl="3" marL="0" marR="0" rtl="0" algn="ctr">
              <a:spcBef>
                <a:spcPts val="0"/>
              </a:spcBef>
              <a:buNone/>
              <a:defRPr b="1" i="0" sz="1100" u="none" cap="none" strike="noStrike">
                <a:solidFill>
                  <a:srgbClr val="7F7F7F"/>
                </a:solidFill>
                <a:latin typeface="Lustria"/>
                <a:ea typeface="Lustria"/>
                <a:cs typeface="Lustria"/>
                <a:sym typeface="Lustria"/>
              </a:defRPr>
            </a:lvl4pPr>
            <a:lvl5pPr indent="0" lvl="4" marL="0" marR="0" rtl="0" algn="ctr">
              <a:spcBef>
                <a:spcPts val="0"/>
              </a:spcBef>
              <a:buNone/>
              <a:defRPr b="1" i="0" sz="1100" u="none" cap="none" strike="noStrike">
                <a:solidFill>
                  <a:srgbClr val="7F7F7F"/>
                </a:solidFill>
                <a:latin typeface="Lustria"/>
                <a:ea typeface="Lustria"/>
                <a:cs typeface="Lustria"/>
                <a:sym typeface="Lustria"/>
              </a:defRPr>
            </a:lvl5pPr>
            <a:lvl6pPr indent="0" lvl="5" marL="0" marR="0" rtl="0" algn="ctr">
              <a:spcBef>
                <a:spcPts val="0"/>
              </a:spcBef>
              <a:buNone/>
              <a:defRPr b="1" i="0" sz="1100" u="none" cap="none" strike="noStrike">
                <a:solidFill>
                  <a:srgbClr val="7F7F7F"/>
                </a:solidFill>
                <a:latin typeface="Lustria"/>
                <a:ea typeface="Lustria"/>
                <a:cs typeface="Lustria"/>
                <a:sym typeface="Lustria"/>
              </a:defRPr>
            </a:lvl6pPr>
            <a:lvl7pPr indent="0" lvl="6" marL="0" marR="0" rtl="0" algn="ctr">
              <a:spcBef>
                <a:spcPts val="0"/>
              </a:spcBef>
              <a:buNone/>
              <a:defRPr b="1" i="0" sz="1100" u="none" cap="none" strike="noStrike">
                <a:solidFill>
                  <a:srgbClr val="7F7F7F"/>
                </a:solidFill>
                <a:latin typeface="Lustria"/>
                <a:ea typeface="Lustria"/>
                <a:cs typeface="Lustria"/>
                <a:sym typeface="Lustria"/>
              </a:defRPr>
            </a:lvl7pPr>
            <a:lvl8pPr indent="0" lvl="7" marL="0" marR="0" rtl="0" algn="ctr">
              <a:spcBef>
                <a:spcPts val="0"/>
              </a:spcBef>
              <a:buNone/>
              <a:defRPr b="1" i="0" sz="1100" u="none" cap="none" strike="noStrike">
                <a:solidFill>
                  <a:srgbClr val="7F7F7F"/>
                </a:solidFill>
                <a:latin typeface="Lustria"/>
                <a:ea typeface="Lustria"/>
                <a:cs typeface="Lustria"/>
                <a:sym typeface="Lustria"/>
              </a:defRPr>
            </a:lvl8pPr>
            <a:lvl9pPr indent="0" lvl="8" marL="0" marR="0" rtl="0" algn="ctr">
              <a:spcBef>
                <a:spcPts val="0"/>
              </a:spcBef>
              <a:buNone/>
              <a:defRPr b="1" i="0" sz="1100" u="none" cap="none" strike="noStrike">
                <a:solidFill>
                  <a:srgbClr val="7F7F7F"/>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type="ctrTitle"/>
          </p:nvPr>
        </p:nvSpPr>
        <p:spPr>
          <a:xfrm>
            <a:off x="457199" y="1295400"/>
            <a:ext cx="8228013" cy="1927225"/>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Clr>
                <a:schemeClr val="lt1"/>
              </a:buClr>
              <a:buSzPts val="6000"/>
              <a:buFont typeface="Lustria"/>
              <a:buNone/>
            </a:pPr>
            <a:r>
              <a:rPr lang="en-US"/>
              <a:t>ALSET</a:t>
            </a:r>
            <a:endParaRPr/>
          </a:p>
        </p:txBody>
      </p:sp>
      <p:sp>
        <p:nvSpPr>
          <p:cNvPr id="124" name="Google Shape;124;p1"/>
          <p:cNvSpPr txBox="1"/>
          <p:nvPr>
            <p:ph idx="1" type="subTitle"/>
          </p:nvPr>
        </p:nvSpPr>
        <p:spPr>
          <a:xfrm>
            <a:off x="2115916" y="3502345"/>
            <a:ext cx="8228013" cy="1066800"/>
          </a:xfrm>
          <a:prstGeom prst="rect">
            <a:avLst/>
          </a:prstGeom>
          <a:noFill/>
          <a:ln>
            <a:noFill/>
          </a:ln>
        </p:spPr>
        <p:txBody>
          <a:bodyPr anchorCtr="0" anchor="t" bIns="0" lIns="91425" spcFirstLastPara="1" rIns="91425" wrap="square" tIns="0">
            <a:normAutofit/>
          </a:bodyPr>
          <a:lstStyle/>
          <a:p>
            <a:pPr indent="0" lvl="0" marL="0" rtl="0" algn="ctr">
              <a:spcBef>
                <a:spcPts val="0"/>
              </a:spcBef>
              <a:spcAft>
                <a:spcPts val="0"/>
              </a:spcAft>
              <a:buSzPts val="1620"/>
              <a:buNone/>
            </a:pPr>
            <a:r>
              <a:rPr lang="en-US"/>
              <a:t>-----------Self-Driving Car Game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600"/>
              <a:buFont typeface="Lustria"/>
              <a:buNone/>
            </a:pPr>
            <a:r>
              <a:rPr lang="en-US"/>
              <a:t>Project members</a:t>
            </a:r>
            <a:endParaRPr/>
          </a:p>
        </p:txBody>
      </p:sp>
      <p:pic>
        <p:nvPicPr>
          <p:cNvPr descr="屏幕快照 2021-01-15 下午8.13.53.png" id="130" name="Google Shape;130;p2"/>
          <p:cNvPicPr preferRelativeResize="0"/>
          <p:nvPr>
            <p:ph idx="1" type="body"/>
          </p:nvPr>
        </p:nvPicPr>
        <p:blipFill rotWithShape="1">
          <a:blip r:embed="rId3">
            <a:alphaModFix/>
          </a:blip>
          <a:srcRect b="-7421" l="0" r="0" t="-7421"/>
          <a:stretch/>
        </p:blipFill>
        <p:spPr>
          <a:xfrm>
            <a:off x="739775" y="2770188"/>
            <a:ext cx="8060700" cy="343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600"/>
              <a:buFont typeface="Lustria"/>
              <a:buNone/>
            </a:pPr>
            <a:r>
              <a:rPr lang="en-US"/>
              <a:t>Introduction</a:t>
            </a:r>
            <a:endParaRPr/>
          </a:p>
        </p:txBody>
      </p:sp>
      <p:sp>
        <p:nvSpPr>
          <p:cNvPr id="136" name="Google Shape;136;p3"/>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1980"/>
              <a:buChar char="💧"/>
            </a:pPr>
            <a:r>
              <a:rPr lang="en-US">
                <a:solidFill>
                  <a:srgbClr val="7F7F7F"/>
                </a:solidFill>
                <a:latin typeface="Arial"/>
                <a:ea typeface="Arial"/>
                <a:cs typeface="Arial"/>
                <a:sym typeface="Arial"/>
              </a:rPr>
              <a:t>Our department is going to develop a self driving car game, unlike the traditional car racing game, which requires the user to take control of car, Our self-driving car game will run on fully autonomous mood. Moreover, we will set different driving scenes for the Autonomous car. </a:t>
            </a:r>
            <a:endParaRPr>
              <a:solidFill>
                <a:srgbClr val="7F7F7F"/>
              </a:solidFill>
            </a:endParaRPr>
          </a:p>
          <a:p>
            <a:pPr indent="-217170" lvl="0" marL="342900" rtl="0" algn="l">
              <a:spcBef>
                <a:spcPts val="2000"/>
              </a:spcBef>
              <a:spcAft>
                <a:spcPts val="0"/>
              </a:spcAft>
              <a:buSzPts val="1980"/>
              <a:buNone/>
            </a:pPr>
            <a:r>
              <a:t/>
            </a:r>
            <a:endParaRPr>
              <a:solidFill>
                <a:srgbClr val="000000"/>
              </a:solidFill>
              <a:latin typeface="Arial"/>
              <a:ea typeface="Arial"/>
              <a:cs typeface="Arial"/>
              <a:sym typeface="Arial"/>
            </a:endParaRPr>
          </a:p>
          <a:p>
            <a:pPr indent="-217170" lvl="0" marL="342900" rtl="0" algn="l">
              <a:spcBef>
                <a:spcPts val="2000"/>
              </a:spcBef>
              <a:spcAft>
                <a:spcPts val="0"/>
              </a:spcAft>
              <a:buSzPts val="198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600"/>
              <a:buFont typeface="Lustria"/>
              <a:buNone/>
            </a:pPr>
            <a:r>
              <a:rPr lang="en-US"/>
              <a:t>Deliverables</a:t>
            </a:r>
            <a:endParaRPr/>
          </a:p>
        </p:txBody>
      </p:sp>
      <p:sp>
        <p:nvSpPr>
          <p:cNvPr id="142" name="Google Shape;142;p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80"/>
              <a:buNone/>
            </a:pPr>
            <a:r>
              <a:rPr lang="en-US"/>
              <a:t>Because our company is still trying to build the hardware team, on the other hand, the project develop time is limited as well. Thus we can not run the test on real road and real car.  We will first launch the self-driving game on jupyter /Colab notebook or other IDE.</a:t>
            </a:r>
            <a:endParaRPr/>
          </a:p>
          <a:p>
            <a:pPr indent="0" lvl="0" marL="0" rtl="0" algn="l">
              <a:spcBef>
                <a:spcPts val="2000"/>
              </a:spcBef>
              <a:spcAft>
                <a:spcPts val="0"/>
              </a:spcAft>
              <a:buSzPts val="1980"/>
              <a:buNone/>
            </a:pPr>
            <a:r>
              <a:rPr lang="en-US"/>
              <a:t>We will use Carla, a virtual driving environment platform to simulate our self-driving car environment. </a:t>
            </a:r>
            <a:endParaRPr/>
          </a:p>
          <a:p>
            <a:pPr indent="0" lvl="0" marL="0" rtl="0" algn="l">
              <a:spcBef>
                <a:spcPts val="2000"/>
              </a:spcBef>
              <a:spcAft>
                <a:spcPts val="0"/>
              </a:spcAft>
              <a:buSzPts val="1980"/>
              <a:buNone/>
            </a:pPr>
            <a:r>
              <a:t/>
            </a:r>
            <a:endParaRPr/>
          </a:p>
          <a:p>
            <a:pPr indent="0" lvl="0" marL="0" rtl="0" algn="l">
              <a:spcBef>
                <a:spcPts val="2000"/>
              </a:spcBef>
              <a:spcAft>
                <a:spcPts val="0"/>
              </a:spcAft>
              <a:buSzPts val="198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600"/>
              <a:buFont typeface="Lustria"/>
              <a:buNone/>
            </a:pPr>
            <a:r>
              <a:rPr lang="en-US"/>
              <a:t>Objectives</a:t>
            </a:r>
            <a:endParaRPr/>
          </a:p>
        </p:txBody>
      </p:sp>
      <p:sp>
        <p:nvSpPr>
          <p:cNvPr id="148" name="Google Shape;148;p5"/>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80"/>
              <a:buChar char="💧"/>
            </a:pPr>
            <a:r>
              <a:rPr lang="en-US"/>
              <a:t>Fetch and parse signals from cameras and radars.</a:t>
            </a:r>
            <a:endParaRPr/>
          </a:p>
          <a:p>
            <a:pPr indent="0" lvl="0" marL="342900" rtl="0" algn="l">
              <a:spcBef>
                <a:spcPts val="0"/>
              </a:spcBef>
              <a:spcAft>
                <a:spcPts val="0"/>
              </a:spcAft>
              <a:buNone/>
            </a:pPr>
            <a:r>
              <a:t/>
            </a:r>
            <a:endParaRPr/>
          </a:p>
          <a:p>
            <a:pPr indent="-342900" lvl="0" marL="342900" rtl="0" algn="l">
              <a:spcBef>
                <a:spcPts val="0"/>
              </a:spcBef>
              <a:spcAft>
                <a:spcPts val="0"/>
              </a:spcAft>
              <a:buSzPts val="1980"/>
              <a:buChar char="💧"/>
            </a:pPr>
            <a:r>
              <a:rPr lang="en-US"/>
              <a:t>Maintain speed and distance.</a:t>
            </a:r>
            <a:endParaRPr/>
          </a:p>
          <a:p>
            <a:pPr indent="-342900" lvl="0" marL="342900" rtl="0" algn="l">
              <a:spcBef>
                <a:spcPts val="2000"/>
              </a:spcBef>
              <a:spcAft>
                <a:spcPts val="0"/>
              </a:spcAft>
              <a:buSzPts val="1980"/>
              <a:buChar char="💧"/>
            </a:pPr>
            <a:r>
              <a:rPr lang="en-US"/>
              <a:t>Lane centering assistance.</a:t>
            </a:r>
            <a:endParaRPr/>
          </a:p>
          <a:p>
            <a:pPr indent="-342900" lvl="0" marL="342900" rtl="0" algn="l">
              <a:spcBef>
                <a:spcPts val="2000"/>
              </a:spcBef>
              <a:spcAft>
                <a:spcPts val="0"/>
              </a:spcAft>
              <a:buSzPts val="1980"/>
              <a:buChar char="💧"/>
            </a:pPr>
            <a:r>
              <a:rPr lang="en-US"/>
              <a:t>Traffic light recognition system (optional).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600"/>
              <a:buFont typeface="Lustria"/>
              <a:buNone/>
            </a:pPr>
            <a:r>
              <a:rPr lang="en-US"/>
              <a:t>Algorithm</a:t>
            </a:r>
            <a:endParaRPr/>
          </a:p>
        </p:txBody>
      </p:sp>
      <p:sp>
        <p:nvSpPr>
          <p:cNvPr id="154" name="Google Shape;154;p6"/>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80"/>
              <a:buChar char="💧"/>
            </a:pPr>
            <a:r>
              <a:rPr lang="en-US"/>
              <a:t>Like most computer vision system, in this project, CNN will be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173039"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600"/>
              <a:buFont typeface="Lustria"/>
              <a:buNone/>
            </a:pPr>
            <a:r>
              <a:rPr lang="en-US"/>
              <a:t>Demo Example</a:t>
            </a:r>
            <a:endParaRPr/>
          </a:p>
        </p:txBody>
      </p:sp>
      <p:sp>
        <p:nvSpPr>
          <p:cNvPr id="160" name="Google Shape;160;p7"/>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rmAutofit/>
          </a:bodyPr>
          <a:lstStyle/>
          <a:p>
            <a:pPr indent="-217170" lvl="0" marL="342900" rtl="0" algn="l">
              <a:spcBef>
                <a:spcPts val="0"/>
              </a:spcBef>
              <a:spcAft>
                <a:spcPts val="0"/>
              </a:spcAft>
              <a:buSzPts val="1980"/>
              <a:buNone/>
            </a:pPr>
            <a:r>
              <a:t/>
            </a:r>
            <a:endParaRPr/>
          </a:p>
        </p:txBody>
      </p:sp>
      <p:pic>
        <p:nvPicPr>
          <p:cNvPr descr="屏幕快照 2021-01-15 上午12.50.45.png" id="161" name="Google Shape;161;p7"/>
          <p:cNvPicPr preferRelativeResize="0"/>
          <p:nvPr/>
        </p:nvPicPr>
        <p:blipFill rotWithShape="1">
          <a:blip r:embed="rId3">
            <a:alphaModFix/>
          </a:blip>
          <a:srcRect b="0" l="0" r="0" t="0"/>
          <a:stretch/>
        </p:blipFill>
        <p:spPr>
          <a:xfrm>
            <a:off x="155504" y="975086"/>
            <a:ext cx="8888595" cy="5882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起源">
  <a:themeElements>
    <a:clrScheme name="Genesis">
      <a:dk1>
        <a:srgbClr val="000000"/>
      </a:dk1>
      <a:lt1>
        <a:srgbClr val="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2021-01-11T17:29:30Z</dcterms:created>
  <dc:creator>juan zhang</dc:creator>
</cp:coreProperties>
</file>