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0B94-94EF-4D8C-B221-0C2CD1AFA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6E81B-35F6-48E5-85D2-DA8D994E9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2E9A3-5F15-4A3E-8B58-3B6038E3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A367-7FB7-4A7E-A8AD-A647607815E5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43FE8-B95F-4495-A48A-8DEBD2CF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7839D-7F80-4003-815E-643CC134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214-DF24-4ADE-A293-EB9D4EB9F2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91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ECCA-9010-48CF-94C1-D27E374A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108DF-EBA9-43EF-B052-38734F86B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7380C-7DE6-422E-A830-ED634E8F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A367-7FB7-4A7E-A8AD-A647607815E5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50341-6659-4AA5-AC27-1487AEB8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67189-07B7-45B7-BD1D-1D0B3C20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214-DF24-4ADE-A293-EB9D4EB9F2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36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55991-6C23-40DD-81CA-856FB6310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9232E-4664-45F5-8DD8-DB3BB4C19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0EDA1-4252-4A74-8C10-315D1992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A367-7FB7-4A7E-A8AD-A647607815E5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F2613-B875-44EF-A968-E0EC1497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79B7A-B039-43F8-BFAE-0A8DE9F7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214-DF24-4ADE-A293-EB9D4EB9F2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90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43EF-9C27-4A3F-B1E3-BC83E8C7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645A-5C9C-4354-8A4F-3C8D3FF20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EFC4-9E63-4964-BBA1-CC7BEB36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A367-7FB7-4A7E-A8AD-A647607815E5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54B45-5FEF-488B-921F-47FA4437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FA58F-85C8-409C-89DB-07D74C6D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214-DF24-4ADE-A293-EB9D4EB9F2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67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1F0A-1104-48C8-B778-6FC9AE68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0B75-9C62-40A9-A069-B09FF7B1A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B4FC-08B4-48D4-AA7D-CC4BBF83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A367-7FB7-4A7E-A8AD-A647607815E5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77F8-20FE-452E-A15F-7408EAF5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9A90-9A19-4C7A-A402-826A10E6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214-DF24-4ADE-A293-EB9D4EB9F2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4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E09E-AFCF-469C-8D4E-DE3BDAC3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9866-FEDD-43BA-A9F0-B053B10D1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E9909-AF1D-4883-849B-911BF277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0606B-A6C8-495D-BC9A-5DB6B05F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A367-7FB7-4A7E-A8AD-A647607815E5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67CEC-AC65-4C7A-86A0-20D4AB64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60B92-FAB2-407E-B594-124645DF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214-DF24-4ADE-A293-EB9D4EB9F2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59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D9B1-15A1-4484-AB5B-C971B19F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62D98-EC1E-4223-9712-EC2EC208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D1D18-0970-4831-9D45-2779CB429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E5D13-9A78-49DC-9BD5-4075A876C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A24DC-3E6E-400B-85FE-8BD24F111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C0648-215A-4082-8C69-BB46CB5C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A367-7FB7-4A7E-A8AD-A647607815E5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44AD-D961-431D-BF4A-053782C5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7FA97-9BFB-4D8B-AF5B-2AF0A6B0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214-DF24-4ADE-A293-EB9D4EB9F2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4ECB-924E-477F-8739-A7C31C4A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2603C-F367-489B-9836-804CFA7B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A367-7FB7-4A7E-A8AD-A647607815E5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620CC-B042-4DC2-8BA6-30B383C9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4A307-23FB-4153-B189-8973BE67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214-DF24-4ADE-A293-EB9D4EB9F2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22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6EE7D-7E7F-4EFF-AEDD-6E62BDC8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A367-7FB7-4A7E-A8AD-A647607815E5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450B8-D680-40BA-95DA-F946D6CC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7A872-2094-4FAF-A4CB-183228EA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214-DF24-4ADE-A293-EB9D4EB9F2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01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0EF0-F36E-4666-8819-453F184C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BBDD-812D-487F-83B4-E7A06AD2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CDECC-6469-4D04-B9DD-AF56C7928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6E7B4-7685-40CE-8FEC-8C642B6E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A367-7FB7-4A7E-A8AD-A647607815E5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85470-A187-48B2-94C9-D1FB8409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705A1-5A6A-4C39-BFB0-7B3B9CDE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214-DF24-4ADE-A293-EB9D4EB9F2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8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C328-9A34-4FA3-8E4F-DCDC61E4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55B94-4515-45E2-9F42-B8ED9BA8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E9F08-349A-49F1-987E-05029227B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5531C-4055-4D79-B8E9-786396F9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A367-7FB7-4A7E-A8AD-A647607815E5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51852-D2CF-4022-AFAD-A1E5D23B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04A24-B278-4F15-AD28-FC291221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214-DF24-4ADE-A293-EB9D4EB9F2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92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BEE6A-C8BA-4A8A-9E18-623DE1F6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6BE70-6EBA-4C84-AC50-C80B77EC9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946BB-F1F4-46EC-AE24-C35321C73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A367-7FB7-4A7E-A8AD-A647607815E5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A0D0-C838-49F8-9EBE-25D3DE186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4BBA-1F88-46CD-A992-F21AB3880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85214-DF24-4ADE-A293-EB9D4EB9F2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8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A8F9-8344-412E-8C24-537359FDF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Math and Portuguese Grade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007AE-404F-4712-8DDD-4C048F1E3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Rui Tang</a:t>
            </a:r>
          </a:p>
        </p:txBody>
      </p:sp>
    </p:spTree>
    <p:extLst>
      <p:ext uri="{BB962C8B-B14F-4D97-AF65-F5344CB8AC3E}">
        <p14:creationId xmlns:p14="http://schemas.microsoft.com/office/powerpoint/2010/main" val="226270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504B-E413-45C0-9A6B-E7DE1AE3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Score Distribution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59C4F11-7ABE-4304-A914-8F65FA2BC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6" y="1690688"/>
            <a:ext cx="4943475" cy="33528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5EBAF4A-E028-4097-BFE3-4A0D4B30F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19" y="1690688"/>
            <a:ext cx="4943475" cy="33528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1B75B69-048E-4649-AAB0-F7417C04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3487"/>
            <a:ext cx="10515600" cy="1449388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We can see in both distribution charts, 3 types of distribution are very similar. By calculation we can see correlation coefficient are larger than 80 percent.</a:t>
            </a:r>
          </a:p>
          <a:p>
            <a:r>
              <a:rPr lang="en-CA" dirty="0"/>
              <a:t>That means students who get higher scores in G1 and G2 can also get higher scores in G3.</a:t>
            </a:r>
          </a:p>
        </p:txBody>
      </p:sp>
    </p:spTree>
    <p:extLst>
      <p:ext uri="{BB962C8B-B14F-4D97-AF65-F5344CB8AC3E}">
        <p14:creationId xmlns:p14="http://schemas.microsoft.com/office/powerpoint/2010/main" val="342013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D6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D6132-7D55-4C34-9F13-6192D7E3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Score Portions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0D5E4A-5E86-4610-AB35-B7F66E7FD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" r="5081"/>
          <a:stretch/>
        </p:blipFill>
        <p:spPr>
          <a:xfrm>
            <a:off x="327546" y="2454903"/>
            <a:ext cx="3442801" cy="4080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FC90B-95F3-4E71-A150-D84ABA050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" r="5081"/>
          <a:stretch/>
        </p:blipFill>
        <p:spPr>
          <a:xfrm>
            <a:off x="3942260" y="2454901"/>
            <a:ext cx="3442803" cy="40802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FAFB8A-28F4-4A80-82CA-3F8C03317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973" y="763523"/>
            <a:ext cx="3511296" cy="533095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100 - 80% -</a:t>
            </a:r>
            <a:r>
              <a:rPr lang="en-CA" sz="2400" dirty="0">
                <a:solidFill>
                  <a:srgbClr val="FFFFFF"/>
                </a:solidFill>
              </a:rPr>
              <a:t>&gt; A</a:t>
            </a:r>
          </a:p>
          <a:p>
            <a:r>
              <a:rPr lang="en-CA" sz="2400" dirty="0">
                <a:solidFill>
                  <a:srgbClr val="FFFFFF"/>
                </a:solidFill>
              </a:rPr>
              <a:t>79 – 65 -&gt; B</a:t>
            </a:r>
          </a:p>
          <a:p>
            <a:r>
              <a:rPr lang="en-CA" sz="2400" dirty="0">
                <a:solidFill>
                  <a:srgbClr val="FFFFFF"/>
                </a:solidFill>
              </a:rPr>
              <a:t>64 – 50 -&gt; C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50 – 0 -</a:t>
            </a:r>
            <a:r>
              <a:rPr lang="en-CA" sz="2400" dirty="0">
                <a:solidFill>
                  <a:srgbClr val="FFFFFF"/>
                </a:solidFill>
              </a:rPr>
              <a:t>&gt;F</a:t>
            </a:r>
          </a:p>
          <a:p>
            <a:endParaRPr lang="en-CA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Seems like math is easier than Portuguese</a:t>
            </a:r>
          </a:p>
        </p:txBody>
      </p:sp>
    </p:spTree>
    <p:extLst>
      <p:ext uri="{BB962C8B-B14F-4D97-AF65-F5344CB8AC3E}">
        <p14:creationId xmlns:p14="http://schemas.microsoft.com/office/powerpoint/2010/main" val="105421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BEEBB-EF72-42F1-A48A-6784D5EF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85CD6A5-997B-4F2F-8D03-B48BE8D23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" r="2" b="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5CA7F9E-29E5-432E-AF23-89E9C48D1F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" r="2" b="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27621-F267-42C4-92F9-BE784C86E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" b="1648"/>
          <a:stretch/>
        </p:blipFill>
        <p:spPr>
          <a:xfrm>
            <a:off x="741023" y="731673"/>
            <a:ext cx="8621342" cy="539465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63F3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0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FA7C-771E-4398-AFFA-9FDED550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Most features make sense but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BC4E-2118-4791-83B4-4D307865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Absences can improve grade a little, why?</a:t>
            </a:r>
          </a:p>
          <a:p>
            <a:r>
              <a:rPr lang="en-CA" dirty="0"/>
              <a:t>A romantic family is good for Portuguese, but not good for math.</a:t>
            </a:r>
          </a:p>
          <a:p>
            <a:r>
              <a:rPr lang="en-CA" dirty="0"/>
              <a:t>Higher parent education level are dramatically good for both subjects</a:t>
            </a:r>
          </a:p>
          <a:p>
            <a:r>
              <a:rPr lang="en-CA" dirty="0"/>
              <a:t>Males perform better in math, while females do better in Portuguese</a:t>
            </a:r>
          </a:p>
          <a:p>
            <a:r>
              <a:rPr lang="en-CA" dirty="0"/>
              <a:t>Failures are vary harmful, of course…</a:t>
            </a:r>
          </a:p>
          <a:p>
            <a:r>
              <a:rPr lang="en-CA"/>
              <a:t>Fathers are more dominant in tutoring mathematics, compared with Portuguese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643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Math and Portuguese Grade Analysis</vt:lpstr>
      <vt:lpstr>Score Distribution</vt:lpstr>
      <vt:lpstr>Score Portions</vt:lpstr>
      <vt:lpstr>Correlations</vt:lpstr>
      <vt:lpstr>PowerPoint Presentation</vt:lpstr>
      <vt:lpstr>Most features make sense but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and Portuguese Grade Analysis</dc:title>
  <dc:creator>rui tang</dc:creator>
  <cp:lastModifiedBy>rui tang</cp:lastModifiedBy>
  <cp:revision>3</cp:revision>
  <dcterms:created xsi:type="dcterms:W3CDTF">2020-11-14T01:25:00Z</dcterms:created>
  <dcterms:modified xsi:type="dcterms:W3CDTF">2020-11-14T01:37:10Z</dcterms:modified>
</cp:coreProperties>
</file>