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46CCA77-ED09-4BCE-AB9A-0225FC36F0B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7E06DC1-BBB8-4F15-9587-469C53D9D15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10/22/23 5:39:02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E5EA3BF-E3B8-4235-AA8D-DA8A3DD43F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15" y="0"/>
            <a:ext cx="8511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2023-10-22T21:39:03Z</dcterms:created>
  <dcterms:modified xsi:type="dcterms:W3CDTF">2023-10-22T21:39:03Z</dcterms:modified>
</cp:coreProperties>
</file>