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EACEAD4-43F8-4FEF-9319-74E7AE16678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086837-E8F3-493C-A9F8-B47E852028F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10/22/23 6:04:46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FCABB22A-B679-4977-9007-2424161652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55" y="0"/>
            <a:ext cx="8063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2023-10-22T22:04:47Z</dcterms:created>
  <dcterms:modified xsi:type="dcterms:W3CDTF">2023-10-22T22:04:47Z</dcterms:modified>
</cp:coreProperties>
</file>