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7FE06D-143E-4ED2-BC9B-5D2902916D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92EE87-09FE-4FC8-AA9B-02D2A822A9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10/22/23 6:34:58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BA13469C-C4A3-48DD-9366-EF57F9BDD4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4287"/>
            <a:ext cx="8972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2023-10-22T22:34:59Z</dcterms:created>
  <dcterms:modified xsi:type="dcterms:W3CDTF">2023-10-22T22:34:59Z</dcterms:modified>
</cp:coreProperties>
</file>