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FEDBF57-AC0E-4159-AD60-93EDFF2A1B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86BD2F-3EF4-4B50-86AC-3D0C7BF60E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10/22/23 6:52:16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1E40D4F-C339-4FC3-B186-F576D6EA4A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7" y="142875"/>
            <a:ext cx="972502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5116FB8-80E6-4385-8545-B4409C87CB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94" y="0"/>
            <a:ext cx="8801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9D556459-A2A7-4226-BFAA-91766BF18C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4287"/>
            <a:ext cx="8972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22F170D1-BC2F-48D3-904E-0934CD6FE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4287"/>
            <a:ext cx="89725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2023-10-22T22:52:17Z</dcterms:created>
  <dcterms:modified xsi:type="dcterms:W3CDTF">2023-10-22T22:52:17Z</dcterms:modified>
</cp:coreProperties>
</file>