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9" r:id="rId6"/>
    <p:sldId id="268" r:id="rId7"/>
    <p:sldId id="269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04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498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7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6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9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5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25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4B13-6BAC-A899-A8FF-B6DC7F15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06600-313E-E743-61D6-EDE00B1BA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910BBD90-F713-27BC-0A39-1CDD30CE8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3" r="3341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659E4-6CB7-DA5C-988C-CFA4DB62D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0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BD1C-9095-E109-410E-5C24F5A8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0369-0B26-0CA7-16EF-7FC9E24B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BC646-2281-6E08-359A-34B7431E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2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EC3D-F844-63FF-7B02-121C0347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44B8-EF58-DE5E-0FE5-C8BB8718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011C4-B79D-CB68-6A35-FBD1EBB5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7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824B-4982-06C4-EA30-0E8B848C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704C-2B19-94C6-0EF0-87FFF4A8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87A0F-4E96-BF46-6078-E02D2324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2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6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EB8B-F769-B9A1-0E9F-E316B35D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428" y="270575"/>
            <a:ext cx="3447964" cy="577944"/>
          </a:xfrm>
        </p:spPr>
        <p:txBody>
          <a:bodyPr>
            <a:normAutofit/>
          </a:bodyPr>
          <a:lstStyle/>
          <a:p>
            <a:r>
              <a:rPr lang="en-US" sz="2800" dirty="0"/>
              <a:t>Observing outliers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5AC3-7BDB-34DA-8EB9-33AADA30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58B656-1F3B-6C8C-4E43-F154E8A3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2" y="2031206"/>
            <a:ext cx="10381957" cy="39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8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98F2-7DD5-9CFB-F8C8-33539FDB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" y="2738487"/>
            <a:ext cx="1940762" cy="454879"/>
          </a:xfrm>
        </p:spPr>
        <p:txBody>
          <a:bodyPr vert="horz" lIns="0" tIns="0" rIns="0" bIns="0" rtlCol="0" anchor="ctr" anchorCtr="0">
            <a:normAutofit fontScale="90000"/>
          </a:bodyPr>
          <a:lstStyle/>
          <a:p>
            <a:pPr algn="ctr"/>
            <a:r>
              <a:rPr lang="en-US" dirty="0"/>
              <a:t>Pair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E6302-ED5B-1A25-6081-2F2C87C3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343" y="785602"/>
            <a:ext cx="9005085" cy="58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7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1F08-2BF5-E500-9393-F6877CF1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294" y="0"/>
            <a:ext cx="1939412" cy="661182"/>
          </a:xfrm>
        </p:spPr>
        <p:txBody>
          <a:bodyPr/>
          <a:lstStyle/>
          <a:p>
            <a:r>
              <a:rPr lang="en-US" dirty="0"/>
              <a:t>subplot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8AE57-7BD0-2D9C-D353-FFE3BF6D8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957" y="1032487"/>
            <a:ext cx="10478086" cy="4793025"/>
          </a:xfrm>
        </p:spPr>
      </p:pic>
    </p:spTree>
    <p:extLst>
      <p:ext uri="{BB962C8B-B14F-4D97-AF65-F5344CB8AC3E}">
        <p14:creationId xmlns:p14="http://schemas.microsoft.com/office/powerpoint/2010/main" val="397656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876E-2592-4EDA-4576-DCF6FB72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2" y="2682952"/>
            <a:ext cx="1658058" cy="746048"/>
          </a:xfrm>
        </p:spPr>
        <p:txBody>
          <a:bodyPr>
            <a:normAutofit/>
          </a:bodyPr>
          <a:lstStyle/>
          <a:p>
            <a:r>
              <a:rPr lang="en-US" sz="2800" dirty="0"/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F74D4-1DBB-8729-9A86-B05A7AAC7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774" y="342114"/>
            <a:ext cx="8970438" cy="6173772"/>
          </a:xfrm>
        </p:spPr>
      </p:pic>
    </p:spTree>
    <p:extLst>
      <p:ext uri="{BB962C8B-B14F-4D97-AF65-F5344CB8AC3E}">
        <p14:creationId xmlns:p14="http://schemas.microsoft.com/office/powerpoint/2010/main" val="1924593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1B9E1158E6064BB891CBD202802114" ma:contentTypeVersion="11" ma:contentTypeDescription="Create a new document." ma:contentTypeScope="" ma:versionID="03b366f44fdd49ff5520319d17d6ae8d">
  <xsd:schema xmlns:xsd="http://www.w3.org/2001/XMLSchema" xmlns:xs="http://www.w3.org/2001/XMLSchema" xmlns:p="http://schemas.microsoft.com/office/2006/metadata/properties" xmlns:ns3="68dec46c-b343-4753-81b9-767ac7f891d4" targetNamespace="http://schemas.microsoft.com/office/2006/metadata/properties" ma:root="true" ma:fieldsID="fcdfa0b842dadc394433f1f571676b5c" ns3:_="">
    <xsd:import namespace="68dec46c-b343-4753-81b9-767ac7f891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ec46c-b343-4753-81b9-767ac7f89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9E703-B9E6-4878-81B3-C703FC2FAF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dec46c-b343-4753-81b9-767ac7f891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D164DA-9443-44BA-800A-54BFBC0C3CC5}">
  <ds:schemaRefs>
    <ds:schemaRef ds:uri="http://schemas.microsoft.com/office/2006/metadata/properties"/>
    <ds:schemaRef ds:uri="68dec46c-b343-4753-81b9-767ac7f891d4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7850F08-DD25-47DE-930F-BA3F845680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</TotalTime>
  <Words>6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Observing outliers</vt:lpstr>
      <vt:lpstr>Pair plot</vt:lpstr>
      <vt:lpstr>subplot</vt:lpstr>
      <vt:lpstr>heatmap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sherif mohamed reda</dc:creator>
  <cp:lastModifiedBy>Ahmed saleh mohamed saleh</cp:lastModifiedBy>
  <cp:revision>9</cp:revision>
  <dcterms:created xsi:type="dcterms:W3CDTF">2024-04-27T14:35:47Z</dcterms:created>
  <dcterms:modified xsi:type="dcterms:W3CDTF">2024-10-16T16:16:17Z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0x010100531B9E1158E6064BB891CBD202802114</vt:lpwstr>
  </property>
</Properties>
</file>