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2" r:id="rId6"/>
    <p:sldId id="263" r:id="rId7"/>
    <p:sldId id="265" r:id="rId8"/>
    <p:sldId id="266" r:id="rId9"/>
    <p:sldId id="267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97E73-D0CE-41C0-9229-06735242F30E}" v="44" dt="2023-11-14T20:48:32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Bhanderi" userId="232f34ab43790f66" providerId="LiveId" clId="{9F097E73-D0CE-41C0-9229-06735242F30E}"/>
    <pc:docChg chg="undo custSel addSld delSld modSld sldOrd">
      <pc:chgData name="Parth Bhanderi" userId="232f34ab43790f66" providerId="LiveId" clId="{9F097E73-D0CE-41C0-9229-06735242F30E}" dt="2023-11-14T20:49:44.230" v="1146" actId="20577"/>
      <pc:docMkLst>
        <pc:docMk/>
      </pc:docMkLst>
      <pc:sldChg chg="modSp mod">
        <pc:chgData name="Parth Bhanderi" userId="232f34ab43790f66" providerId="LiveId" clId="{9F097E73-D0CE-41C0-9229-06735242F30E}" dt="2023-11-14T20:49:44.230" v="1146" actId="20577"/>
        <pc:sldMkLst>
          <pc:docMk/>
          <pc:sldMk cId="3121771754" sldId="256"/>
        </pc:sldMkLst>
        <pc:spChg chg="mod">
          <ac:chgData name="Parth Bhanderi" userId="232f34ab43790f66" providerId="LiveId" clId="{9F097E73-D0CE-41C0-9229-06735242F30E}" dt="2023-11-14T20:49:44.230" v="1146" actId="20577"/>
          <ac:spMkLst>
            <pc:docMk/>
            <pc:sldMk cId="3121771754" sldId="256"/>
            <ac:spMk id="3" creationId="{4F249E96-36AA-3A80-265F-27BD2EB73423}"/>
          </ac:spMkLst>
        </pc:spChg>
      </pc:sldChg>
      <pc:sldChg chg="addSp delSp modSp mod ord delAnim modAnim">
        <pc:chgData name="Parth Bhanderi" userId="232f34ab43790f66" providerId="LiveId" clId="{9F097E73-D0CE-41C0-9229-06735242F30E}" dt="2023-11-14T20:17:12.042" v="971" actId="20577"/>
        <pc:sldMkLst>
          <pc:docMk/>
          <pc:sldMk cId="3481676662" sldId="257"/>
        </pc:sldMkLst>
        <pc:spChg chg="add del mod">
          <ac:chgData name="Parth Bhanderi" userId="232f34ab43790f66" providerId="LiveId" clId="{9F097E73-D0CE-41C0-9229-06735242F30E}" dt="2023-11-14T19:52:08.505" v="565" actId="14100"/>
          <ac:spMkLst>
            <pc:docMk/>
            <pc:sldMk cId="3481676662" sldId="257"/>
            <ac:spMk id="2" creationId="{4601AECF-AB04-375D-E4FF-16BE7A963011}"/>
          </ac:spMkLst>
        </pc:spChg>
        <pc:spChg chg="mod ord">
          <ac:chgData name="Parth Bhanderi" userId="232f34ab43790f66" providerId="LiveId" clId="{9F097E73-D0CE-41C0-9229-06735242F30E}" dt="2023-11-14T20:05:53.393" v="813" actId="20577"/>
          <ac:spMkLst>
            <pc:docMk/>
            <pc:sldMk cId="3481676662" sldId="257"/>
            <ac:spMk id="3" creationId="{BBE4826E-F099-586F-EE82-93557EEA4588}"/>
          </ac:spMkLst>
        </pc:spChg>
        <pc:spChg chg="add del mod">
          <ac:chgData name="Parth Bhanderi" userId="232f34ab43790f66" providerId="LiveId" clId="{9F097E73-D0CE-41C0-9229-06735242F30E}" dt="2023-11-14T19:52:05.505" v="564" actId="478"/>
          <ac:spMkLst>
            <pc:docMk/>
            <pc:sldMk cId="3481676662" sldId="257"/>
            <ac:spMk id="16" creationId="{5A774108-FB49-B0A8-B6DF-A0EC5C0B41F7}"/>
          </ac:spMkLst>
        </pc:spChg>
        <pc:spChg chg="add mod">
          <ac:chgData name="Parth Bhanderi" userId="232f34ab43790f66" providerId="LiveId" clId="{9F097E73-D0CE-41C0-9229-06735242F30E}" dt="2023-11-14T20:16:32.453" v="926" actId="1076"/>
          <ac:spMkLst>
            <pc:docMk/>
            <pc:sldMk cId="3481676662" sldId="257"/>
            <ac:spMk id="17" creationId="{B3AFC4CB-1AF5-9915-2151-771D2220140E}"/>
          </ac:spMkLst>
        </pc:spChg>
        <pc:spChg chg="add mod">
          <ac:chgData name="Parth Bhanderi" userId="232f34ab43790f66" providerId="LiveId" clId="{9F097E73-D0CE-41C0-9229-06735242F30E}" dt="2023-11-14T20:16:55.370" v="949" actId="1076"/>
          <ac:spMkLst>
            <pc:docMk/>
            <pc:sldMk cId="3481676662" sldId="257"/>
            <ac:spMk id="18" creationId="{38B600FA-C3BA-18DB-2267-B972DC235518}"/>
          </ac:spMkLst>
        </pc:spChg>
        <pc:spChg chg="add mod">
          <ac:chgData name="Parth Bhanderi" userId="232f34ab43790f66" providerId="LiveId" clId="{9F097E73-D0CE-41C0-9229-06735242F30E}" dt="2023-11-14T20:17:12.042" v="971" actId="20577"/>
          <ac:spMkLst>
            <pc:docMk/>
            <pc:sldMk cId="3481676662" sldId="257"/>
            <ac:spMk id="19" creationId="{C2B925DC-A133-0FE5-41E8-DBE3EF0B25EC}"/>
          </ac:spMkLst>
        </pc:spChg>
        <pc:spChg chg="del">
          <ac:chgData name="Parth Bhanderi" userId="232f34ab43790f66" providerId="LiveId" clId="{9F097E73-D0CE-41C0-9229-06735242F30E}" dt="2023-11-14T19:48:32.470" v="525" actId="26606"/>
          <ac:spMkLst>
            <pc:docMk/>
            <pc:sldMk cId="3481676662" sldId="257"/>
            <ac:spMk id="52" creationId="{2AB11B05-5E59-5B88-D8DB-0E975DEAE49E}"/>
          </ac:spMkLst>
        </pc:spChg>
        <pc:spChg chg="add">
          <ac:chgData name="Parth Bhanderi" userId="232f34ab43790f66" providerId="LiveId" clId="{9F097E73-D0CE-41C0-9229-06735242F30E}" dt="2023-11-14T19:48:32.470" v="525" actId="26606"/>
          <ac:spMkLst>
            <pc:docMk/>
            <pc:sldMk cId="3481676662" sldId="257"/>
            <ac:spMk id="57" creationId="{A016CB47-C4D4-4332-9ED0-DBB916252F76}"/>
          </ac:spMkLst>
        </pc:spChg>
        <pc:spChg chg="add">
          <ac:chgData name="Parth Bhanderi" userId="232f34ab43790f66" providerId="LiveId" clId="{9F097E73-D0CE-41C0-9229-06735242F30E}" dt="2023-11-14T19:48:32.470" v="525" actId="26606"/>
          <ac:spMkLst>
            <pc:docMk/>
            <pc:sldMk cId="3481676662" sldId="257"/>
            <ac:spMk id="59" creationId="{95C8260E-968F-44E8-A823-ABB431311926}"/>
          </ac:spMkLst>
        </pc:spChg>
        <pc:spChg chg="add">
          <ac:chgData name="Parth Bhanderi" userId="232f34ab43790f66" providerId="LiveId" clId="{9F097E73-D0CE-41C0-9229-06735242F30E}" dt="2023-11-14T19:48:32.470" v="525" actId="26606"/>
          <ac:spMkLst>
            <pc:docMk/>
            <pc:sldMk cId="3481676662" sldId="257"/>
            <ac:spMk id="61" creationId="{2C1BBA94-3F40-40AA-8BB9-E69E25E537C1}"/>
          </ac:spMkLst>
        </pc:spChg>
        <pc:spChg chg="add">
          <ac:chgData name="Parth Bhanderi" userId="232f34ab43790f66" providerId="LiveId" clId="{9F097E73-D0CE-41C0-9229-06735242F30E}" dt="2023-11-14T19:48:32.470" v="525" actId="26606"/>
          <ac:spMkLst>
            <pc:docMk/>
            <pc:sldMk cId="3481676662" sldId="257"/>
            <ac:spMk id="63" creationId="{FE43805F-24A6-46A4-B19B-54F28347355C}"/>
          </ac:spMkLst>
        </pc:spChg>
        <pc:picChg chg="add del mod">
          <ac:chgData name="Parth Bhanderi" userId="232f34ab43790f66" providerId="LiveId" clId="{9F097E73-D0CE-41C0-9229-06735242F30E}" dt="2023-11-14T19:47:45.716" v="512" actId="478"/>
          <ac:picMkLst>
            <pc:docMk/>
            <pc:sldMk cId="3481676662" sldId="257"/>
            <ac:picMk id="4" creationId="{EE6C6AAB-8606-0622-D672-BA70FA633AB8}"/>
          </ac:picMkLst>
        </pc:picChg>
        <pc:picChg chg="add del mod">
          <ac:chgData name="Parth Bhanderi" userId="232f34ab43790f66" providerId="LiveId" clId="{9F097E73-D0CE-41C0-9229-06735242F30E}" dt="2023-11-14T19:47:44.412" v="511" actId="478"/>
          <ac:picMkLst>
            <pc:docMk/>
            <pc:sldMk cId="3481676662" sldId="257"/>
            <ac:picMk id="6" creationId="{32696056-87F8-9B79-9E2F-4752A6813D64}"/>
          </ac:picMkLst>
        </pc:picChg>
        <pc:picChg chg="add del mod">
          <ac:chgData name="Parth Bhanderi" userId="232f34ab43790f66" providerId="LiveId" clId="{9F097E73-D0CE-41C0-9229-06735242F30E}" dt="2023-11-14T19:47:42.939" v="510" actId="478"/>
          <ac:picMkLst>
            <pc:docMk/>
            <pc:sldMk cId="3481676662" sldId="257"/>
            <ac:picMk id="8" creationId="{AF13A10D-8890-5E51-032F-D81AC8564937}"/>
          </ac:picMkLst>
        </pc:picChg>
        <pc:picChg chg="add mod ord">
          <ac:chgData name="Parth Bhanderi" userId="232f34ab43790f66" providerId="LiveId" clId="{9F097E73-D0CE-41C0-9229-06735242F30E}" dt="2023-11-14T19:48:32.470" v="525" actId="26606"/>
          <ac:picMkLst>
            <pc:docMk/>
            <pc:sldMk cId="3481676662" sldId="257"/>
            <ac:picMk id="10" creationId="{9FDCDEE6-09BD-4926-3CB3-A538362C3E36}"/>
          </ac:picMkLst>
        </pc:picChg>
        <pc:picChg chg="add mod">
          <ac:chgData name="Parth Bhanderi" userId="232f34ab43790f66" providerId="LiveId" clId="{9F097E73-D0CE-41C0-9229-06735242F30E}" dt="2023-11-14T19:49:00.253" v="529" actId="1076"/>
          <ac:picMkLst>
            <pc:docMk/>
            <pc:sldMk cId="3481676662" sldId="257"/>
            <ac:picMk id="12" creationId="{B1A456FE-0F96-8A8A-2C89-E2575FDABC7A}"/>
          </ac:picMkLst>
        </pc:picChg>
        <pc:picChg chg="del">
          <ac:chgData name="Parth Bhanderi" userId="232f34ab43790f66" providerId="LiveId" clId="{9F097E73-D0CE-41C0-9229-06735242F30E}" dt="2023-11-14T19:47:05.084" v="500" actId="478"/>
          <ac:picMkLst>
            <pc:docMk/>
            <pc:sldMk cId="3481676662" sldId="257"/>
            <ac:picMk id="13" creationId="{EA8F29F7-FEB2-A637-1A4F-314EBEE14CB2}"/>
          </ac:picMkLst>
        </pc:picChg>
        <pc:picChg chg="add mod">
          <ac:chgData name="Parth Bhanderi" userId="232f34ab43790f66" providerId="LiveId" clId="{9F097E73-D0CE-41C0-9229-06735242F30E}" dt="2023-11-14T19:49:02.799" v="530" actId="1076"/>
          <ac:picMkLst>
            <pc:docMk/>
            <pc:sldMk cId="3481676662" sldId="257"/>
            <ac:picMk id="14" creationId="{39F383B4-C6B8-643D-E349-2930AF11D686}"/>
          </ac:picMkLst>
        </pc:picChg>
        <pc:picChg chg="del mod">
          <ac:chgData name="Parth Bhanderi" userId="232f34ab43790f66" providerId="LiveId" clId="{9F097E73-D0CE-41C0-9229-06735242F30E}" dt="2023-11-14T19:47:36.185" v="506" actId="478"/>
          <ac:picMkLst>
            <pc:docMk/>
            <pc:sldMk cId="3481676662" sldId="257"/>
            <ac:picMk id="26" creationId="{C287DCDE-9BC1-3414-CC2B-C5E96E05AB75}"/>
          </ac:picMkLst>
        </pc:picChg>
        <pc:picChg chg="del">
          <ac:chgData name="Parth Bhanderi" userId="232f34ab43790f66" providerId="LiveId" clId="{9F097E73-D0CE-41C0-9229-06735242F30E}" dt="2023-11-14T19:47:10.608" v="502" actId="478"/>
          <ac:picMkLst>
            <pc:docMk/>
            <pc:sldMk cId="3481676662" sldId="257"/>
            <ac:picMk id="28" creationId="{A3FBF976-ED18-6110-32E8-87BBAC2B7DF6}"/>
          </ac:picMkLst>
        </pc:picChg>
        <pc:cxnChg chg="del">
          <ac:chgData name="Parth Bhanderi" userId="232f34ab43790f66" providerId="LiveId" clId="{9F097E73-D0CE-41C0-9229-06735242F30E}" dt="2023-11-14T19:48:32.470" v="525" actId="26606"/>
          <ac:cxnSpMkLst>
            <pc:docMk/>
            <pc:sldMk cId="3481676662" sldId="257"/>
            <ac:cxnSpMk id="50" creationId="{1503BFE4-729B-D9D0-C17B-501E6AF1127A}"/>
          </ac:cxnSpMkLst>
        </pc:cxnChg>
      </pc:sldChg>
      <pc:sldChg chg="addSp delSp modSp mod setBg setClrOvrMap">
        <pc:chgData name="Parth Bhanderi" userId="232f34ab43790f66" providerId="LiveId" clId="{9F097E73-D0CE-41C0-9229-06735242F30E}" dt="2023-11-14T19:59:06.235" v="671" actId="20577"/>
        <pc:sldMkLst>
          <pc:docMk/>
          <pc:sldMk cId="1284064018" sldId="258"/>
        </pc:sldMkLst>
        <pc:spChg chg="del">
          <ac:chgData name="Parth Bhanderi" userId="232f34ab43790f66" providerId="LiveId" clId="{9F097E73-D0CE-41C0-9229-06735242F30E}" dt="2023-11-14T19:55:46.787" v="607" actId="478"/>
          <ac:spMkLst>
            <pc:docMk/>
            <pc:sldMk cId="1284064018" sldId="258"/>
            <ac:spMk id="2" creationId="{76FAE3F0-3011-CB67-9D48-70496CA73B7F}"/>
          </ac:spMkLst>
        </pc:spChg>
        <pc:spChg chg="del">
          <ac:chgData name="Parth Bhanderi" userId="232f34ab43790f66" providerId="LiveId" clId="{9F097E73-D0CE-41C0-9229-06735242F30E}" dt="2023-11-14T19:55:54.876" v="608" actId="478"/>
          <ac:spMkLst>
            <pc:docMk/>
            <pc:sldMk cId="1284064018" sldId="258"/>
            <ac:spMk id="3" creationId="{6309ADAB-4FFF-5270-CF1D-D3FA11AFC56E}"/>
          </ac:spMkLst>
        </pc:spChg>
        <pc:spChg chg="add del mod">
          <ac:chgData name="Parth Bhanderi" userId="232f34ab43790f66" providerId="LiveId" clId="{9F097E73-D0CE-41C0-9229-06735242F30E}" dt="2023-11-14T19:56:00.988" v="609" actId="478"/>
          <ac:spMkLst>
            <pc:docMk/>
            <pc:sldMk cId="1284064018" sldId="258"/>
            <ac:spMk id="6" creationId="{F8BE4DCD-D393-A479-D0BB-F1CA92EFF10C}"/>
          </ac:spMkLst>
        </pc:spChg>
        <pc:spChg chg="add del mod">
          <ac:chgData name="Parth Bhanderi" userId="232f34ab43790f66" providerId="LiveId" clId="{9F097E73-D0CE-41C0-9229-06735242F30E}" dt="2023-11-14T19:56:03.405" v="610" actId="478"/>
          <ac:spMkLst>
            <pc:docMk/>
            <pc:sldMk cId="1284064018" sldId="258"/>
            <ac:spMk id="10" creationId="{909FDC83-703E-B194-D5AE-13EFBF87917D}"/>
          </ac:spMkLst>
        </pc:spChg>
        <pc:spChg chg="del">
          <ac:chgData name="Parth Bhanderi" userId="232f34ab43790f66" providerId="LiveId" clId="{9F097E73-D0CE-41C0-9229-06735242F30E}" dt="2023-11-14T19:55:39.265" v="604" actId="478"/>
          <ac:spMkLst>
            <pc:docMk/>
            <pc:sldMk cId="1284064018" sldId="258"/>
            <ac:spMk id="14" creationId="{B9B2B582-DB85-5C0A-5007-727ACB73F850}"/>
          </ac:spMkLst>
        </pc:spChg>
        <pc:spChg chg="del">
          <ac:chgData name="Parth Bhanderi" userId="232f34ab43790f66" providerId="LiveId" clId="{9F097E73-D0CE-41C0-9229-06735242F30E}" dt="2023-11-14T19:55:42.498" v="605" actId="478"/>
          <ac:spMkLst>
            <pc:docMk/>
            <pc:sldMk cId="1284064018" sldId="258"/>
            <ac:spMk id="15" creationId="{C6877643-ABD3-4205-8F34-4B86F27F3876}"/>
          </ac:spMkLst>
        </pc:spChg>
        <pc:spChg chg="add del">
          <ac:chgData name="Parth Bhanderi" userId="232f34ab43790f66" providerId="LiveId" clId="{9F097E73-D0CE-41C0-9229-06735242F30E}" dt="2023-11-14T19:56:33.183" v="621" actId="26606"/>
          <ac:spMkLst>
            <pc:docMk/>
            <pc:sldMk cId="1284064018" sldId="258"/>
            <ac:spMk id="18" creationId="{5CB593EA-2F98-479F-B4C4-F366571FA64D}"/>
          </ac:spMkLst>
        </pc:spChg>
        <pc:spChg chg="add del">
          <ac:chgData name="Parth Bhanderi" userId="232f34ab43790f66" providerId="LiveId" clId="{9F097E73-D0CE-41C0-9229-06735242F30E}" dt="2023-11-14T19:56:33.183" v="621" actId="26606"/>
          <ac:spMkLst>
            <pc:docMk/>
            <pc:sldMk cId="1284064018" sldId="258"/>
            <ac:spMk id="20" creationId="{39BEB6D0-9E4E-4221-93D1-74ABECEE9EFC}"/>
          </ac:spMkLst>
        </pc:spChg>
        <pc:spChg chg="add del">
          <ac:chgData name="Parth Bhanderi" userId="232f34ab43790f66" providerId="LiveId" clId="{9F097E73-D0CE-41C0-9229-06735242F30E}" dt="2023-11-14T19:56:33.183" v="620" actId="26606"/>
          <ac:spMkLst>
            <pc:docMk/>
            <pc:sldMk cId="1284064018" sldId="258"/>
            <ac:spMk id="25" creationId="{A9F529C3-C941-49FD-8C67-82F134F64BDB}"/>
          </ac:spMkLst>
        </pc:spChg>
        <pc:spChg chg="add del">
          <ac:chgData name="Parth Bhanderi" userId="232f34ab43790f66" providerId="LiveId" clId="{9F097E73-D0CE-41C0-9229-06735242F30E}" dt="2023-11-14T19:56:33.183" v="620" actId="26606"/>
          <ac:spMkLst>
            <pc:docMk/>
            <pc:sldMk cId="1284064018" sldId="258"/>
            <ac:spMk id="27" creationId="{20586029-32A0-47E5-9AEC-AE3ABA6B94D0}"/>
          </ac:spMkLst>
        </pc:spChg>
        <pc:spChg chg="add mod">
          <ac:chgData name="Parth Bhanderi" userId="232f34ab43790f66" providerId="LiveId" clId="{9F097E73-D0CE-41C0-9229-06735242F30E}" dt="2023-11-14T19:58:33.508" v="663" actId="1076"/>
          <ac:spMkLst>
            <pc:docMk/>
            <pc:sldMk cId="1284064018" sldId="258"/>
            <ac:spMk id="32" creationId="{DAE756FA-48FA-D3B7-7665-3B99D6ED6679}"/>
          </ac:spMkLst>
        </pc:spChg>
        <pc:spChg chg="add mod">
          <ac:chgData name="Parth Bhanderi" userId="232f34ab43790f66" providerId="LiveId" clId="{9F097E73-D0CE-41C0-9229-06735242F30E}" dt="2023-11-14T19:58:59.877" v="669" actId="20577"/>
          <ac:spMkLst>
            <pc:docMk/>
            <pc:sldMk cId="1284064018" sldId="258"/>
            <ac:spMk id="33" creationId="{2AC8877E-280C-6D5C-BD81-75AA055E535C}"/>
          </ac:spMkLst>
        </pc:spChg>
        <pc:spChg chg="add mod">
          <ac:chgData name="Parth Bhanderi" userId="232f34ab43790f66" providerId="LiveId" clId="{9F097E73-D0CE-41C0-9229-06735242F30E}" dt="2023-11-14T19:59:06.235" v="671" actId="20577"/>
          <ac:spMkLst>
            <pc:docMk/>
            <pc:sldMk cId="1284064018" sldId="258"/>
            <ac:spMk id="34" creationId="{4D3CBFAD-ED5B-574F-3266-BDFF68DE367C}"/>
          </ac:spMkLst>
        </pc:spChg>
        <pc:picChg chg="del">
          <ac:chgData name="Parth Bhanderi" userId="232f34ab43790f66" providerId="LiveId" clId="{9F097E73-D0CE-41C0-9229-06735242F30E}" dt="2023-11-14T19:55:35.247" v="602" actId="478"/>
          <ac:picMkLst>
            <pc:docMk/>
            <pc:sldMk cId="1284064018" sldId="258"/>
            <ac:picMk id="5" creationId="{50DF4CA6-035C-1AF7-9A4F-63B8F4BCE9D7}"/>
          </ac:picMkLst>
        </pc:picChg>
        <pc:picChg chg="del">
          <ac:chgData name="Parth Bhanderi" userId="232f34ab43790f66" providerId="LiveId" clId="{9F097E73-D0CE-41C0-9229-06735242F30E}" dt="2023-11-14T19:55:34.100" v="601" actId="478"/>
          <ac:picMkLst>
            <pc:docMk/>
            <pc:sldMk cId="1284064018" sldId="258"/>
            <ac:picMk id="7" creationId="{8EE26C31-4BC2-DB9E-9C18-BABC55CE2AD0}"/>
          </ac:picMkLst>
        </pc:picChg>
        <pc:picChg chg="del">
          <ac:chgData name="Parth Bhanderi" userId="232f34ab43790f66" providerId="LiveId" clId="{9F097E73-D0CE-41C0-9229-06735242F30E}" dt="2023-11-14T19:55:32.750" v="600" actId="478"/>
          <ac:picMkLst>
            <pc:docMk/>
            <pc:sldMk cId="1284064018" sldId="258"/>
            <ac:picMk id="9" creationId="{49F6FC5E-60F7-4543-B461-41ABD073E8A6}"/>
          </ac:picMkLst>
        </pc:picChg>
        <pc:picChg chg="del">
          <ac:chgData name="Parth Bhanderi" userId="232f34ab43790f66" providerId="LiveId" clId="{9F097E73-D0CE-41C0-9229-06735242F30E}" dt="2023-11-14T19:55:43.586" v="606" actId="478"/>
          <ac:picMkLst>
            <pc:docMk/>
            <pc:sldMk cId="1284064018" sldId="258"/>
            <ac:picMk id="11" creationId="{9DCCC27B-5673-CBD6-E0EC-53402ADFF703}"/>
          </ac:picMkLst>
        </pc:picChg>
        <pc:picChg chg="del">
          <ac:chgData name="Parth Bhanderi" userId="232f34ab43790f66" providerId="LiveId" clId="{9F097E73-D0CE-41C0-9229-06735242F30E}" dt="2023-11-14T19:55:36.543" v="603" actId="478"/>
          <ac:picMkLst>
            <pc:docMk/>
            <pc:sldMk cId="1284064018" sldId="258"/>
            <ac:picMk id="13" creationId="{48505028-F34A-4D17-36FE-AE3698DD6D75}"/>
          </ac:picMkLst>
        </pc:picChg>
        <pc:picChg chg="add mod ord">
          <ac:chgData name="Parth Bhanderi" userId="232f34ab43790f66" providerId="LiveId" clId="{9F097E73-D0CE-41C0-9229-06735242F30E}" dt="2023-11-14T19:57:18.135" v="641" actId="1076"/>
          <ac:picMkLst>
            <pc:docMk/>
            <pc:sldMk cId="1284064018" sldId="258"/>
            <ac:picMk id="16" creationId="{F5629851-DA72-F5E9-5313-F23AF818876F}"/>
          </ac:picMkLst>
        </pc:picChg>
        <pc:picChg chg="add mod">
          <ac:chgData name="Parth Bhanderi" userId="232f34ab43790f66" providerId="LiveId" clId="{9F097E73-D0CE-41C0-9229-06735242F30E}" dt="2023-11-14T19:57:20.900" v="642" actId="1076"/>
          <ac:picMkLst>
            <pc:docMk/>
            <pc:sldMk cId="1284064018" sldId="258"/>
            <ac:picMk id="19" creationId="{949846BF-FED1-00A0-6178-EBED7B505A7A}"/>
          </ac:picMkLst>
        </pc:picChg>
        <pc:picChg chg="add mod">
          <ac:chgData name="Parth Bhanderi" userId="232f34ab43790f66" providerId="LiveId" clId="{9F097E73-D0CE-41C0-9229-06735242F30E}" dt="2023-11-14T19:57:11.298" v="639" actId="26606"/>
          <ac:picMkLst>
            <pc:docMk/>
            <pc:sldMk cId="1284064018" sldId="258"/>
            <ac:picMk id="22" creationId="{EB89D187-1EF6-8318-64AF-0C708D7C0B53}"/>
          </ac:picMkLst>
        </pc:picChg>
        <pc:picChg chg="add mod ord">
          <ac:chgData name="Parth Bhanderi" userId="232f34ab43790f66" providerId="LiveId" clId="{9F097E73-D0CE-41C0-9229-06735242F30E}" dt="2023-11-14T19:57:11.298" v="639" actId="26606"/>
          <ac:picMkLst>
            <pc:docMk/>
            <pc:sldMk cId="1284064018" sldId="258"/>
            <ac:picMk id="24" creationId="{02C4AE6B-2AAF-AC74-123F-3BC89EC22025}"/>
          </ac:picMkLst>
        </pc:picChg>
        <pc:picChg chg="add mod">
          <ac:chgData name="Parth Bhanderi" userId="232f34ab43790f66" providerId="LiveId" clId="{9F097E73-D0CE-41C0-9229-06735242F30E}" dt="2023-11-14T19:57:11.298" v="639" actId="26606"/>
          <ac:picMkLst>
            <pc:docMk/>
            <pc:sldMk cId="1284064018" sldId="258"/>
            <ac:picMk id="28" creationId="{89E331C7-82FA-CC41-51B9-050491B7151E}"/>
          </ac:picMkLst>
        </pc:picChg>
        <pc:picChg chg="add mod">
          <ac:chgData name="Parth Bhanderi" userId="232f34ab43790f66" providerId="LiveId" clId="{9F097E73-D0CE-41C0-9229-06735242F30E}" dt="2023-11-14T19:57:11.298" v="639" actId="26606"/>
          <ac:picMkLst>
            <pc:docMk/>
            <pc:sldMk cId="1284064018" sldId="258"/>
            <ac:picMk id="31" creationId="{F9E8513D-B45C-232D-4B04-7A4BE8C92FA3}"/>
          </ac:picMkLst>
        </pc:picChg>
        <pc:cxnChg chg="add del">
          <ac:chgData name="Parth Bhanderi" userId="232f34ab43790f66" providerId="LiveId" clId="{9F097E73-D0CE-41C0-9229-06735242F30E}" dt="2023-11-14T19:56:33.183" v="620" actId="26606"/>
          <ac:cxnSpMkLst>
            <pc:docMk/>
            <pc:sldMk cId="1284064018" sldId="258"/>
            <ac:cxnSpMk id="29" creationId="{8C730EAB-A532-4295-A302-FB4B90DB9F5E}"/>
          </ac:cxnSpMkLst>
        </pc:cxnChg>
      </pc:sldChg>
      <pc:sldChg chg="addSp delSp modSp del mod setBg">
        <pc:chgData name="Parth Bhanderi" userId="232f34ab43790f66" providerId="LiveId" clId="{9F097E73-D0CE-41C0-9229-06735242F30E}" dt="2023-11-14T19:57:58.196" v="645" actId="2696"/>
        <pc:sldMkLst>
          <pc:docMk/>
          <pc:sldMk cId="928156350" sldId="259"/>
        </pc:sldMkLst>
        <pc:spChg chg="del mod">
          <ac:chgData name="Parth Bhanderi" userId="232f34ab43790f66" providerId="LiveId" clId="{9F097E73-D0CE-41C0-9229-06735242F30E}" dt="2023-11-14T19:57:45.230" v="643" actId="478"/>
          <ac:spMkLst>
            <pc:docMk/>
            <pc:sldMk cId="928156350" sldId="259"/>
            <ac:spMk id="2" creationId="{761EE5CC-B2AE-9CC4-A2CE-0C71090056FA}"/>
          </ac:spMkLst>
        </pc:spChg>
        <pc:spChg chg="del mod ord">
          <ac:chgData name="Parth Bhanderi" userId="232f34ab43790f66" providerId="LiveId" clId="{9F097E73-D0CE-41C0-9229-06735242F30E}" dt="2023-11-14T19:57:48.071" v="644" actId="478"/>
          <ac:spMkLst>
            <pc:docMk/>
            <pc:sldMk cId="928156350" sldId="259"/>
            <ac:spMk id="3" creationId="{6F5DE5A5-3EBC-5F88-CC51-BA071EDE8AC9}"/>
          </ac:spMkLst>
        </pc:spChg>
        <pc:spChg chg="add mod">
          <ac:chgData name="Parth Bhanderi" userId="232f34ab43790f66" providerId="LiveId" clId="{9F097E73-D0CE-41C0-9229-06735242F30E}" dt="2023-11-14T19:57:45.230" v="643" actId="478"/>
          <ac:spMkLst>
            <pc:docMk/>
            <pc:sldMk cId="928156350" sldId="259"/>
            <ac:spMk id="5" creationId="{E8D9D13C-7CA4-30E3-8687-B9035D0BE2F0}"/>
          </ac:spMkLst>
        </pc:spChg>
        <pc:spChg chg="add mod">
          <ac:chgData name="Parth Bhanderi" userId="232f34ab43790f66" providerId="LiveId" clId="{9F097E73-D0CE-41C0-9229-06735242F30E}" dt="2023-11-14T19:57:48.071" v="644" actId="478"/>
          <ac:spMkLst>
            <pc:docMk/>
            <pc:sldMk cId="928156350" sldId="259"/>
            <ac:spMk id="8" creationId="{736EAA19-66E2-42B8-1543-34A293C5871E}"/>
          </ac:spMkLst>
        </pc:spChg>
        <pc:grpChg chg="add del">
          <ac:chgData name="Parth Bhanderi" userId="232f34ab43790f66" providerId="LiveId" clId="{9F097E73-D0CE-41C0-9229-06735242F30E}" dt="2023-10-05T01:14:01.453" v="147" actId="26606"/>
          <ac:grpSpMkLst>
            <pc:docMk/>
            <pc:sldMk cId="928156350" sldId="259"/>
            <ac:grpSpMk id="10" creationId="{9B991AFC-21D0-28BD-C527-F66B1B56F841}"/>
          </ac:grpSpMkLst>
        </pc:grpChg>
        <pc:grpChg chg="add">
          <ac:chgData name="Parth Bhanderi" userId="232f34ab43790f66" providerId="LiveId" clId="{9F097E73-D0CE-41C0-9229-06735242F30E}" dt="2023-10-05T01:14:40.587" v="181" actId="26606"/>
          <ac:grpSpMkLst>
            <pc:docMk/>
            <pc:sldMk cId="928156350" sldId="259"/>
            <ac:grpSpMk id="12" creationId="{6258F736-B256-8039-9DC6-F4E49A5C5AD5}"/>
          </ac:grpSpMkLst>
        </pc:grpChg>
        <pc:picChg chg="add del mod">
          <ac:chgData name="Parth Bhanderi" userId="232f34ab43790f66" providerId="LiveId" clId="{9F097E73-D0CE-41C0-9229-06735242F30E}" dt="2023-10-05T01:14:23.843" v="179" actId="478"/>
          <ac:picMkLst>
            <pc:docMk/>
            <pc:sldMk cId="928156350" sldId="259"/>
            <ac:picMk id="5" creationId="{4C27BCE6-70B4-5252-E477-7A88E14A34A0}"/>
          </ac:picMkLst>
        </pc:picChg>
        <pc:picChg chg="add mod">
          <ac:chgData name="Parth Bhanderi" userId="232f34ab43790f66" providerId="LiveId" clId="{9F097E73-D0CE-41C0-9229-06735242F30E}" dt="2023-10-05T01:14:43.539" v="183" actId="962"/>
          <ac:picMkLst>
            <pc:docMk/>
            <pc:sldMk cId="928156350" sldId="259"/>
            <ac:picMk id="7" creationId="{3D473602-78C6-A958-4289-550718432A54}"/>
          </ac:picMkLst>
        </pc:picChg>
      </pc:sldChg>
      <pc:sldChg chg="addSp delSp modSp new mod setBg">
        <pc:chgData name="Parth Bhanderi" userId="232f34ab43790f66" providerId="LiveId" clId="{9F097E73-D0CE-41C0-9229-06735242F30E}" dt="2023-11-14T20:09:44.499" v="829" actId="108"/>
        <pc:sldMkLst>
          <pc:docMk/>
          <pc:sldMk cId="4012887992" sldId="260"/>
        </pc:sldMkLst>
        <pc:spChg chg="mod">
          <ac:chgData name="Parth Bhanderi" userId="232f34ab43790f66" providerId="LiveId" clId="{9F097E73-D0CE-41C0-9229-06735242F30E}" dt="2023-11-14T20:09:26.115" v="825" actId="26606"/>
          <ac:spMkLst>
            <pc:docMk/>
            <pc:sldMk cId="4012887992" sldId="260"/>
            <ac:spMk id="2" creationId="{37C62ACD-FFAA-B712-738E-3567B47DCF26}"/>
          </ac:spMkLst>
        </pc:spChg>
        <pc:spChg chg="del">
          <ac:chgData name="Parth Bhanderi" userId="232f34ab43790f66" providerId="LiveId" clId="{9F097E73-D0CE-41C0-9229-06735242F30E}" dt="2023-10-05T01:20:58.612" v="198" actId="478"/>
          <ac:spMkLst>
            <pc:docMk/>
            <pc:sldMk cId="4012887992" sldId="260"/>
            <ac:spMk id="3" creationId="{5A55C7A9-A7A5-51B6-2E79-CE8FD4B410CA}"/>
          </ac:spMkLst>
        </pc:spChg>
        <pc:spChg chg="add del">
          <ac:chgData name="Parth Bhanderi" userId="232f34ab43790f66" providerId="LiveId" clId="{9F097E73-D0CE-41C0-9229-06735242F30E}" dt="2023-11-14T20:06:54.064" v="818" actId="26606"/>
          <ac:spMkLst>
            <pc:docMk/>
            <pc:sldMk cId="4012887992" sldId="260"/>
            <ac:spMk id="8" creationId="{53F29798-D584-4792-9B62-3F5F5C36D619}"/>
          </ac:spMkLst>
        </pc:spChg>
        <pc:spChg chg="add del">
          <ac:chgData name="Parth Bhanderi" userId="232f34ab43790f66" providerId="LiveId" clId="{9F097E73-D0CE-41C0-9229-06735242F30E}" dt="2023-11-14T20:09:26.115" v="825" actId="26606"/>
          <ac:spMkLst>
            <pc:docMk/>
            <pc:sldMk cId="4012887992" sldId="260"/>
            <ac:spMk id="10" creationId="{99413ED5-9ED4-4772-BCE4-2BCAE6B12E35}"/>
          </ac:spMkLst>
        </pc:spChg>
        <pc:spChg chg="add del">
          <ac:chgData name="Parth Bhanderi" userId="232f34ab43790f66" providerId="LiveId" clId="{9F097E73-D0CE-41C0-9229-06735242F30E}" dt="2023-11-14T20:09:26.115" v="825" actId="26606"/>
          <ac:spMkLst>
            <pc:docMk/>
            <pc:sldMk cId="4012887992" sldId="260"/>
            <ac:spMk id="11" creationId="{BA79A7CF-01AF-4178-9369-94E0C90EB046}"/>
          </ac:spMkLst>
        </pc:spChg>
        <pc:spChg chg="add del">
          <ac:chgData name="Parth Bhanderi" userId="232f34ab43790f66" providerId="LiveId" clId="{9F097E73-D0CE-41C0-9229-06735242F30E}" dt="2023-11-14T20:09:26.115" v="825" actId="26606"/>
          <ac:spMkLst>
            <pc:docMk/>
            <pc:sldMk cId="4012887992" sldId="260"/>
            <ac:spMk id="12" creationId="{04357C93-F0CB-4A1C-8F77-4E9063789819}"/>
          </ac:spMkLst>
        </pc:spChg>
        <pc:spChg chg="add del">
          <ac:chgData name="Parth Bhanderi" userId="232f34ab43790f66" providerId="LiveId" clId="{9F097E73-D0CE-41C0-9229-06735242F30E}" dt="2023-11-14T20:09:26.115" v="825" actId="26606"/>
          <ac:spMkLst>
            <pc:docMk/>
            <pc:sldMk cId="4012887992" sldId="260"/>
            <ac:spMk id="14" creationId="{90F533E9-6690-41A8-A372-4C6C622D028D}"/>
          </ac:spMkLst>
        </pc:spChg>
        <pc:spChg chg="add del">
          <ac:chgData name="Parth Bhanderi" userId="232f34ab43790f66" providerId="LiveId" clId="{9F097E73-D0CE-41C0-9229-06735242F30E}" dt="2023-11-14T20:09:26.036" v="824" actId="26606"/>
          <ac:spMkLst>
            <pc:docMk/>
            <pc:sldMk cId="4012887992" sldId="260"/>
            <ac:spMk id="19" creationId="{47942995-B07F-4636-9A06-C6A104B260A8}"/>
          </ac:spMkLst>
        </pc:spChg>
        <pc:spChg chg="add del">
          <ac:chgData name="Parth Bhanderi" userId="232f34ab43790f66" providerId="LiveId" clId="{9F097E73-D0CE-41C0-9229-06735242F30E}" dt="2023-11-14T20:09:26.036" v="824" actId="26606"/>
          <ac:spMkLst>
            <pc:docMk/>
            <pc:sldMk cId="4012887992" sldId="260"/>
            <ac:spMk id="26" creationId="{B81933D1-5615-42C7-9C0B-4EB7105CCE2D}"/>
          </ac:spMkLst>
        </pc:spChg>
        <pc:spChg chg="add del">
          <ac:chgData name="Parth Bhanderi" userId="232f34ab43790f66" providerId="LiveId" clId="{9F097E73-D0CE-41C0-9229-06735242F30E}" dt="2023-11-14T20:09:26.036" v="824" actId="26606"/>
          <ac:spMkLst>
            <pc:docMk/>
            <pc:sldMk cId="4012887992" sldId="260"/>
            <ac:spMk id="28" creationId="{19C9EAEA-39D0-4B0E-A0EB-51E7B26740B1}"/>
          </ac:spMkLst>
        </pc:spChg>
        <pc:spChg chg="add">
          <ac:chgData name="Parth Bhanderi" userId="232f34ab43790f66" providerId="LiveId" clId="{9F097E73-D0CE-41C0-9229-06735242F30E}" dt="2023-11-14T20:09:26.115" v="825" actId="26606"/>
          <ac:spMkLst>
            <pc:docMk/>
            <pc:sldMk cId="4012887992" sldId="260"/>
            <ac:spMk id="30" creationId="{B9D7E975-9161-4F2D-AC53-69E1912F6B5D}"/>
          </ac:spMkLst>
        </pc:spChg>
        <pc:spChg chg="add">
          <ac:chgData name="Parth Bhanderi" userId="232f34ab43790f66" providerId="LiveId" clId="{9F097E73-D0CE-41C0-9229-06735242F30E}" dt="2023-11-14T20:09:26.115" v="825" actId="26606"/>
          <ac:spMkLst>
            <pc:docMk/>
            <pc:sldMk cId="4012887992" sldId="260"/>
            <ac:spMk id="31" creationId="{827DC2C4-B485-428A-BF4A-472D2967F47F}"/>
          </ac:spMkLst>
        </pc:spChg>
        <pc:spChg chg="add">
          <ac:chgData name="Parth Bhanderi" userId="232f34ab43790f66" providerId="LiveId" clId="{9F097E73-D0CE-41C0-9229-06735242F30E}" dt="2023-11-14T20:09:26.115" v="825" actId="26606"/>
          <ac:spMkLst>
            <pc:docMk/>
            <pc:sldMk cId="4012887992" sldId="260"/>
            <ac:spMk id="32" creationId="{463E6235-1649-4B47-9862-4026FC473B6F}"/>
          </ac:spMkLst>
        </pc:spChg>
        <pc:grpChg chg="add del">
          <ac:chgData name="Parth Bhanderi" userId="232f34ab43790f66" providerId="LiveId" clId="{9F097E73-D0CE-41C0-9229-06735242F30E}" dt="2023-11-14T20:09:26.036" v="824" actId="26606"/>
          <ac:grpSpMkLst>
            <pc:docMk/>
            <pc:sldMk cId="4012887992" sldId="260"/>
            <ac:grpSpMk id="21" creationId="{032D8612-31EB-44CF-A1D0-14FD4C705424}"/>
          </ac:grpSpMkLst>
        </pc:grpChg>
        <pc:graphicFrameChg chg="add del mod modGraphic">
          <ac:chgData name="Parth Bhanderi" userId="232f34ab43790f66" providerId="LiveId" clId="{9F097E73-D0CE-41C0-9229-06735242F30E}" dt="2023-11-14T20:09:19.537" v="821" actId="478"/>
          <ac:graphicFrameMkLst>
            <pc:docMk/>
            <pc:sldMk cId="4012887992" sldId="260"/>
            <ac:graphicFrameMk id="3" creationId="{5E30FD2C-0D5D-D249-9C05-30701FAEB9D7}"/>
          </ac:graphicFrameMkLst>
        </pc:graphicFrameChg>
        <pc:graphicFrameChg chg="add mod modGraphic">
          <ac:chgData name="Parth Bhanderi" userId="232f34ab43790f66" providerId="LiveId" clId="{9F097E73-D0CE-41C0-9229-06735242F30E}" dt="2023-11-14T20:09:44.499" v="829" actId="108"/>
          <ac:graphicFrameMkLst>
            <pc:docMk/>
            <pc:sldMk cId="4012887992" sldId="260"/>
            <ac:graphicFrameMk id="4" creationId="{3029B615-2714-4B8B-D982-80909E82991F}"/>
          </ac:graphicFrameMkLst>
        </pc:graphicFrameChg>
        <pc:graphicFrameChg chg="add del">
          <ac:chgData name="Parth Bhanderi" userId="232f34ab43790f66" providerId="LiveId" clId="{9F097E73-D0CE-41C0-9229-06735242F30E}" dt="2023-10-05T01:21:23.705" v="200" actId="3680"/>
          <ac:graphicFrameMkLst>
            <pc:docMk/>
            <pc:sldMk cId="4012887992" sldId="260"/>
            <ac:graphicFrameMk id="4" creationId="{E49DB7E1-B12C-7DBF-995C-014F68D9BD3B}"/>
          </ac:graphicFrameMkLst>
        </pc:graphicFrameChg>
        <pc:graphicFrameChg chg="add del mod modGraphic">
          <ac:chgData name="Parth Bhanderi" userId="232f34ab43790f66" providerId="LiveId" clId="{9F097E73-D0CE-41C0-9229-06735242F30E}" dt="2023-11-14T20:06:44.671" v="815" actId="478"/>
          <ac:graphicFrameMkLst>
            <pc:docMk/>
            <pc:sldMk cId="4012887992" sldId="260"/>
            <ac:graphicFrameMk id="5" creationId="{EA6ED5B3-899C-E4AE-1A0E-81C8C64C86C3}"/>
          </ac:graphicFrameMkLst>
        </pc:graphicFrameChg>
      </pc:sldChg>
      <pc:sldChg chg="delSp modSp new del mod">
        <pc:chgData name="Parth Bhanderi" userId="232f34ab43790f66" providerId="LiveId" clId="{9F097E73-D0CE-41C0-9229-06735242F30E}" dt="2023-11-14T20:10:01.657" v="832" actId="2696"/>
        <pc:sldMkLst>
          <pc:docMk/>
          <pc:sldMk cId="960889511" sldId="261"/>
        </pc:sldMkLst>
        <pc:spChg chg="del mod">
          <ac:chgData name="Parth Bhanderi" userId="232f34ab43790f66" providerId="LiveId" clId="{9F097E73-D0CE-41C0-9229-06735242F30E}" dt="2023-11-14T20:09:58.171" v="831" actId="478"/>
          <ac:spMkLst>
            <pc:docMk/>
            <pc:sldMk cId="960889511" sldId="261"/>
            <ac:spMk id="2" creationId="{4417F5DC-78D0-EEA8-53D7-55D490B1BA1B}"/>
          </ac:spMkLst>
        </pc:spChg>
        <pc:spChg chg="del">
          <ac:chgData name="Parth Bhanderi" userId="232f34ab43790f66" providerId="LiveId" clId="{9F097E73-D0CE-41C0-9229-06735242F30E}" dt="2023-10-05T01:29:37.681" v="452" actId="478"/>
          <ac:spMkLst>
            <pc:docMk/>
            <pc:sldMk cId="960889511" sldId="261"/>
            <ac:spMk id="3" creationId="{4E13C008-7DB0-FE11-AFEC-206A85C5FCDA}"/>
          </ac:spMkLst>
        </pc:spChg>
      </pc:sldChg>
      <pc:sldChg chg="addSp delSp modSp new mod setBg">
        <pc:chgData name="Parth Bhanderi" userId="232f34ab43790f66" providerId="LiveId" clId="{9F097E73-D0CE-41C0-9229-06735242F30E}" dt="2023-11-14T20:02:19.356" v="738" actId="1076"/>
        <pc:sldMkLst>
          <pc:docMk/>
          <pc:sldMk cId="1543728802" sldId="262"/>
        </pc:sldMkLst>
        <pc:spChg chg="del">
          <ac:chgData name="Parth Bhanderi" userId="232f34ab43790f66" providerId="LiveId" clId="{9F097E73-D0CE-41C0-9229-06735242F30E}" dt="2023-11-14T19:59:18.490" v="674" actId="478"/>
          <ac:spMkLst>
            <pc:docMk/>
            <pc:sldMk cId="1543728802" sldId="262"/>
            <ac:spMk id="2" creationId="{2C61FFBC-A08E-6B0F-DEC3-86C7A6AF6C7A}"/>
          </ac:spMkLst>
        </pc:spChg>
        <pc:spChg chg="del">
          <ac:chgData name="Parth Bhanderi" userId="232f34ab43790f66" providerId="LiveId" clId="{9F097E73-D0CE-41C0-9229-06735242F30E}" dt="2023-11-14T19:59:16.290" v="673" actId="478"/>
          <ac:spMkLst>
            <pc:docMk/>
            <pc:sldMk cId="1543728802" sldId="262"/>
            <ac:spMk id="3" creationId="{B5C7CA4E-586B-42CB-E0C8-BFC27E1B5541}"/>
          </ac:spMkLst>
        </pc:spChg>
        <pc:spChg chg="add mod">
          <ac:chgData name="Parth Bhanderi" userId="232f34ab43790f66" providerId="LiveId" clId="{9F097E73-D0CE-41C0-9229-06735242F30E}" dt="2023-11-14T20:01:29.613" v="717" actId="20577"/>
          <ac:spMkLst>
            <pc:docMk/>
            <pc:sldMk cId="1543728802" sldId="262"/>
            <ac:spMk id="16" creationId="{0954381A-E022-FF39-C304-84362C720699}"/>
          </ac:spMkLst>
        </pc:spChg>
        <pc:spChg chg="add mod">
          <ac:chgData name="Parth Bhanderi" userId="232f34ab43790f66" providerId="LiveId" clId="{9F097E73-D0CE-41C0-9229-06735242F30E}" dt="2023-11-14T20:02:01.611" v="737" actId="20577"/>
          <ac:spMkLst>
            <pc:docMk/>
            <pc:sldMk cId="1543728802" sldId="262"/>
            <ac:spMk id="17" creationId="{C53A6FC9-B5A7-773F-046E-968CAD39BA30}"/>
          </ac:spMkLst>
        </pc:spChg>
        <pc:picChg chg="add mod">
          <ac:chgData name="Parth Bhanderi" userId="232f34ab43790f66" providerId="LiveId" clId="{9F097E73-D0CE-41C0-9229-06735242F30E}" dt="2023-11-14T20:00:12.911" v="694" actId="26606"/>
          <ac:picMkLst>
            <pc:docMk/>
            <pc:sldMk cId="1543728802" sldId="262"/>
            <ac:picMk id="5" creationId="{9161E13B-3E65-B64C-555B-E5DEE77171FE}"/>
          </ac:picMkLst>
        </pc:picChg>
        <pc:picChg chg="add mod">
          <ac:chgData name="Parth Bhanderi" userId="232f34ab43790f66" providerId="LiveId" clId="{9F097E73-D0CE-41C0-9229-06735242F30E}" dt="2023-11-14T20:00:12.911" v="694" actId="26606"/>
          <ac:picMkLst>
            <pc:docMk/>
            <pc:sldMk cId="1543728802" sldId="262"/>
            <ac:picMk id="7" creationId="{E10A6B56-29E8-9C5A-F663-4526BD755946}"/>
          </ac:picMkLst>
        </pc:picChg>
        <pc:picChg chg="add mod">
          <ac:chgData name="Parth Bhanderi" userId="232f34ab43790f66" providerId="LiveId" clId="{9F097E73-D0CE-41C0-9229-06735242F30E}" dt="2023-11-14T20:00:26.022" v="697" actId="1076"/>
          <ac:picMkLst>
            <pc:docMk/>
            <pc:sldMk cId="1543728802" sldId="262"/>
            <ac:picMk id="9" creationId="{9AE9568A-9B79-E120-3E6B-81F9D2E21333}"/>
          </ac:picMkLst>
        </pc:picChg>
        <pc:picChg chg="add mod ord">
          <ac:chgData name="Parth Bhanderi" userId="232f34ab43790f66" providerId="LiveId" clId="{9F097E73-D0CE-41C0-9229-06735242F30E}" dt="2023-11-14T20:02:19.356" v="738" actId="1076"/>
          <ac:picMkLst>
            <pc:docMk/>
            <pc:sldMk cId="1543728802" sldId="262"/>
            <ac:picMk id="11" creationId="{AFAA40E2-EBA6-676B-9866-BCFC1F1B089B}"/>
          </ac:picMkLst>
        </pc:picChg>
        <pc:picChg chg="add mod">
          <ac:chgData name="Parth Bhanderi" userId="232f34ab43790f66" providerId="LiveId" clId="{9F097E73-D0CE-41C0-9229-06735242F30E}" dt="2023-11-14T20:00:12.911" v="694" actId="26606"/>
          <ac:picMkLst>
            <pc:docMk/>
            <pc:sldMk cId="1543728802" sldId="262"/>
            <ac:picMk id="13" creationId="{22077AB2-A735-5E4C-7130-B1FD8D1D6DCB}"/>
          </ac:picMkLst>
        </pc:picChg>
        <pc:picChg chg="add mod">
          <ac:chgData name="Parth Bhanderi" userId="232f34ab43790f66" providerId="LiveId" clId="{9F097E73-D0CE-41C0-9229-06735242F30E}" dt="2023-11-14T20:00:12.911" v="694" actId="26606"/>
          <ac:picMkLst>
            <pc:docMk/>
            <pc:sldMk cId="1543728802" sldId="262"/>
            <ac:picMk id="15" creationId="{EC0A7012-078A-08EC-B15C-83FF0C6B89B2}"/>
          </ac:picMkLst>
        </pc:picChg>
      </pc:sldChg>
      <pc:sldChg chg="addSp delSp modSp new mod setBg">
        <pc:chgData name="Parth Bhanderi" userId="232f34ab43790f66" providerId="LiveId" clId="{9F097E73-D0CE-41C0-9229-06735242F30E}" dt="2023-11-14T20:48:36.030" v="1134" actId="478"/>
        <pc:sldMkLst>
          <pc:docMk/>
          <pc:sldMk cId="3508356035" sldId="263"/>
        </pc:sldMkLst>
        <pc:spChg chg="mod">
          <ac:chgData name="Parth Bhanderi" userId="232f34ab43790f66" providerId="LiveId" clId="{9F097E73-D0CE-41C0-9229-06735242F30E}" dt="2023-11-14T20:05:01.908" v="806" actId="20577"/>
          <ac:spMkLst>
            <pc:docMk/>
            <pc:sldMk cId="3508356035" sldId="263"/>
            <ac:spMk id="2" creationId="{AB4FA736-C4CE-E187-9BF6-DF3AB94AB160}"/>
          </ac:spMkLst>
        </pc:spChg>
        <pc:spChg chg="del">
          <ac:chgData name="Parth Bhanderi" userId="232f34ab43790f66" providerId="LiveId" clId="{9F097E73-D0CE-41C0-9229-06735242F30E}" dt="2023-11-14T20:02:51.876" v="759"/>
          <ac:spMkLst>
            <pc:docMk/>
            <pc:sldMk cId="3508356035" sldId="263"/>
            <ac:spMk id="3" creationId="{65A802AC-B5D3-ED19-E321-37494910A3D4}"/>
          </ac:spMkLst>
        </pc:spChg>
        <pc:spChg chg="add del">
          <ac:chgData name="Parth Bhanderi" userId="232f34ab43790f66" providerId="LiveId" clId="{9F097E73-D0CE-41C0-9229-06735242F30E}" dt="2023-11-14T20:03:03.992" v="761" actId="26606"/>
          <ac:spMkLst>
            <pc:docMk/>
            <pc:sldMk cId="3508356035" sldId="263"/>
            <ac:spMk id="9" creationId="{E5F17139-31EE-46AC-B04F-DBBD852DD6CB}"/>
          </ac:spMkLst>
        </pc:spChg>
        <pc:spChg chg="add del">
          <ac:chgData name="Parth Bhanderi" userId="232f34ab43790f66" providerId="LiveId" clId="{9F097E73-D0CE-41C0-9229-06735242F30E}" dt="2023-11-14T20:03:03.992" v="761" actId="26606"/>
          <ac:spMkLst>
            <pc:docMk/>
            <pc:sldMk cId="3508356035" sldId="263"/>
            <ac:spMk id="11" creationId="{AAD42DD4-86F6-4FD2-869F-32D35E310CF6}"/>
          </ac:spMkLst>
        </pc:spChg>
        <pc:spChg chg="add del">
          <ac:chgData name="Parth Bhanderi" userId="232f34ab43790f66" providerId="LiveId" clId="{9F097E73-D0CE-41C0-9229-06735242F30E}" dt="2023-11-14T20:03:03.992" v="761" actId="26606"/>
          <ac:spMkLst>
            <pc:docMk/>
            <pc:sldMk cId="3508356035" sldId="263"/>
            <ac:spMk id="13" creationId="{4C36B8C5-0DEB-41B5-911D-572E2E835E3C}"/>
          </ac:spMkLst>
        </pc:spChg>
        <pc:spChg chg="add del">
          <ac:chgData name="Parth Bhanderi" userId="232f34ab43790f66" providerId="LiveId" clId="{9F097E73-D0CE-41C0-9229-06735242F30E}" dt="2023-11-14T20:03:03.992" v="761" actId="26606"/>
          <ac:spMkLst>
            <pc:docMk/>
            <pc:sldMk cId="3508356035" sldId="263"/>
            <ac:spMk id="15" creationId="{B5DC987A-A8C7-4C23-9BF5-33E9F6F21DCB}"/>
          </ac:spMkLst>
        </pc:spChg>
        <pc:spChg chg="add">
          <ac:chgData name="Parth Bhanderi" userId="232f34ab43790f66" providerId="LiveId" clId="{9F097E73-D0CE-41C0-9229-06735242F30E}" dt="2023-11-14T20:03:04.039" v="762" actId="26606"/>
          <ac:spMkLst>
            <pc:docMk/>
            <pc:sldMk cId="3508356035" sldId="263"/>
            <ac:spMk id="16" creationId="{D5B0017B-2ECA-49AF-B397-DC140825DF8D}"/>
          </ac:spMkLst>
        </pc:spChg>
        <pc:spChg chg="add del">
          <ac:chgData name="Parth Bhanderi" userId="232f34ab43790f66" providerId="LiveId" clId="{9F097E73-D0CE-41C0-9229-06735242F30E}" dt="2023-11-14T20:03:03.992" v="761" actId="26606"/>
          <ac:spMkLst>
            <pc:docMk/>
            <pc:sldMk cId="3508356035" sldId="263"/>
            <ac:spMk id="17" creationId="{F213F2CF-C6DF-4CE1-A6F0-E3B1BFBB0B23}"/>
          </ac:spMkLst>
        </pc:spChg>
        <pc:spChg chg="add del">
          <ac:chgData name="Parth Bhanderi" userId="232f34ab43790f66" providerId="LiveId" clId="{9F097E73-D0CE-41C0-9229-06735242F30E}" dt="2023-11-14T20:03:03.992" v="761" actId="26606"/>
          <ac:spMkLst>
            <pc:docMk/>
            <pc:sldMk cId="3508356035" sldId="263"/>
            <ac:spMk id="19" creationId="{84325C15-4820-4911-B66E-A5F917CFAE58}"/>
          </ac:spMkLst>
        </pc:spChg>
        <pc:spChg chg="add">
          <ac:chgData name="Parth Bhanderi" userId="232f34ab43790f66" providerId="LiveId" clId="{9F097E73-D0CE-41C0-9229-06735242F30E}" dt="2023-11-14T20:03:04.039" v="762" actId="26606"/>
          <ac:spMkLst>
            <pc:docMk/>
            <pc:sldMk cId="3508356035" sldId="263"/>
            <ac:spMk id="21" creationId="{56E9B3E6-E277-4D68-BA48-9CB43FFBD6E2}"/>
          </ac:spMkLst>
        </pc:spChg>
        <pc:grpChg chg="add">
          <ac:chgData name="Parth Bhanderi" userId="232f34ab43790f66" providerId="LiveId" clId="{9F097E73-D0CE-41C0-9229-06735242F30E}" dt="2023-11-14T20:03:04.039" v="762" actId="26606"/>
          <ac:grpSpMkLst>
            <pc:docMk/>
            <pc:sldMk cId="3508356035" sldId="263"/>
            <ac:grpSpMk id="22" creationId="{AE1C45F0-260A-458C-96ED-C1F6D2151219}"/>
          </ac:grpSpMkLst>
        </pc:grpChg>
        <pc:graphicFrameChg chg="add mod modGraphic">
          <ac:chgData name="Parth Bhanderi" userId="232f34ab43790f66" providerId="LiveId" clId="{9F097E73-D0CE-41C0-9229-06735242F30E}" dt="2023-11-14T20:14:18.070" v="903" actId="20577"/>
          <ac:graphicFrameMkLst>
            <pc:docMk/>
            <pc:sldMk cId="3508356035" sldId="263"/>
            <ac:graphicFrameMk id="4" creationId="{798C4221-21A3-7A53-B8AB-0B2A509FA7B5}"/>
          </ac:graphicFrameMkLst>
        </pc:graphicFrameChg>
        <pc:picChg chg="add del mod">
          <ac:chgData name="Parth Bhanderi" userId="232f34ab43790f66" providerId="LiveId" clId="{9F097E73-D0CE-41C0-9229-06735242F30E}" dt="2023-11-14T20:13:21.868" v="892" actId="478"/>
          <ac:picMkLst>
            <pc:docMk/>
            <pc:sldMk cId="3508356035" sldId="263"/>
            <ac:picMk id="6" creationId="{145FC43A-1737-4662-49D3-A0ECF15BFD38}"/>
          </ac:picMkLst>
        </pc:picChg>
        <pc:picChg chg="add del mod">
          <ac:chgData name="Parth Bhanderi" userId="232f34ab43790f66" providerId="LiveId" clId="{9F097E73-D0CE-41C0-9229-06735242F30E}" dt="2023-11-14T20:13:18.177" v="888"/>
          <ac:picMkLst>
            <pc:docMk/>
            <pc:sldMk cId="3508356035" sldId="263"/>
            <ac:picMk id="8" creationId="{38D829C6-F786-E323-FD9A-9DC3A9F8AF7C}"/>
          </ac:picMkLst>
        </pc:picChg>
        <pc:picChg chg="add del mod">
          <ac:chgData name="Parth Bhanderi" userId="232f34ab43790f66" providerId="LiveId" clId="{9F097E73-D0CE-41C0-9229-06735242F30E}" dt="2023-11-14T20:13:15.027" v="879" actId="931"/>
          <ac:picMkLst>
            <pc:docMk/>
            <pc:sldMk cId="3508356035" sldId="263"/>
            <ac:picMk id="20" creationId="{2FA5CBD2-E494-2F25-E350-3A72832EAA73}"/>
          </ac:picMkLst>
        </pc:picChg>
        <pc:picChg chg="add del mod">
          <ac:chgData name="Parth Bhanderi" userId="232f34ab43790f66" providerId="LiveId" clId="{9F097E73-D0CE-41C0-9229-06735242F30E}" dt="2023-11-14T20:48:36.030" v="1134" actId="478"/>
          <ac:picMkLst>
            <pc:docMk/>
            <pc:sldMk cId="3508356035" sldId="263"/>
            <ac:picMk id="25" creationId="{21F5F728-B45F-8F96-E928-0B16802EFDEC}"/>
          </ac:picMkLst>
        </pc:picChg>
        <pc:picChg chg="add del mod">
          <ac:chgData name="Parth Bhanderi" userId="232f34ab43790f66" providerId="LiveId" clId="{9F097E73-D0CE-41C0-9229-06735242F30E}" dt="2023-11-14T20:48:33.967" v="1133" actId="478"/>
          <ac:picMkLst>
            <pc:docMk/>
            <pc:sldMk cId="3508356035" sldId="263"/>
            <ac:picMk id="27" creationId="{769D673F-7C23-7B95-95A9-C10ED4B81AE5}"/>
          </ac:picMkLst>
        </pc:picChg>
        <pc:cxnChg chg="add">
          <ac:chgData name="Parth Bhanderi" userId="232f34ab43790f66" providerId="LiveId" clId="{9F097E73-D0CE-41C0-9229-06735242F30E}" dt="2023-11-14T20:03:04.039" v="762" actId="26606"/>
          <ac:cxnSpMkLst>
            <pc:docMk/>
            <pc:sldMk cId="3508356035" sldId="263"/>
            <ac:cxnSpMk id="18" creationId="{6CF1BAF6-AD41-4082-B212-8A1F9A2E8779}"/>
          </ac:cxnSpMkLst>
        </pc:cxnChg>
      </pc:sldChg>
      <pc:sldChg chg="delSp modSp new mod">
        <pc:chgData name="Parth Bhanderi" userId="232f34ab43790f66" providerId="LiveId" clId="{9F097E73-D0CE-41C0-9229-06735242F30E}" dt="2023-11-14T20:15:07.613" v="919" actId="403"/>
        <pc:sldMkLst>
          <pc:docMk/>
          <pc:sldMk cId="2766782844" sldId="264"/>
        </pc:sldMkLst>
        <pc:spChg chg="mod">
          <ac:chgData name="Parth Bhanderi" userId="232f34ab43790f66" providerId="LiveId" clId="{9F097E73-D0CE-41C0-9229-06735242F30E}" dt="2023-11-14T20:15:07.613" v="919" actId="403"/>
          <ac:spMkLst>
            <pc:docMk/>
            <pc:sldMk cId="2766782844" sldId="264"/>
            <ac:spMk id="2" creationId="{0BBFFCFA-0010-3895-5DEA-0CFCCC6A6F1A}"/>
          </ac:spMkLst>
        </pc:spChg>
        <pc:spChg chg="del">
          <ac:chgData name="Parth Bhanderi" userId="232f34ab43790f66" providerId="LiveId" clId="{9F097E73-D0CE-41C0-9229-06735242F30E}" dt="2023-11-14T20:15:00.762" v="916" actId="478"/>
          <ac:spMkLst>
            <pc:docMk/>
            <pc:sldMk cId="2766782844" sldId="264"/>
            <ac:spMk id="3" creationId="{531908B8-5946-103D-27B6-17E5C7DB2F09}"/>
          </ac:spMkLst>
        </pc:spChg>
      </pc:sldChg>
      <pc:sldChg chg="addSp delSp modSp new mod setBg delAnim modAnim">
        <pc:chgData name="Parth Bhanderi" userId="232f34ab43790f66" providerId="LiveId" clId="{9F097E73-D0CE-41C0-9229-06735242F30E}" dt="2023-11-14T20:42:12.139" v="1127" actId="1076"/>
        <pc:sldMkLst>
          <pc:docMk/>
          <pc:sldMk cId="1493888361" sldId="265"/>
        </pc:sldMkLst>
        <pc:spChg chg="mod">
          <ac:chgData name="Parth Bhanderi" userId="232f34ab43790f66" providerId="LiveId" clId="{9F097E73-D0CE-41C0-9229-06735242F30E}" dt="2023-11-14T20:23:55.179" v="1099" actId="1076"/>
          <ac:spMkLst>
            <pc:docMk/>
            <pc:sldMk cId="1493888361" sldId="265"/>
            <ac:spMk id="2" creationId="{60DF496F-8BF2-8D90-9C3C-BDD8A2CCF755}"/>
          </ac:spMkLst>
        </pc:spChg>
        <pc:spChg chg="del">
          <ac:chgData name="Parth Bhanderi" userId="232f34ab43790f66" providerId="LiveId" clId="{9F097E73-D0CE-41C0-9229-06735242F30E}" dt="2023-11-14T20:18:15.237" v="1057"/>
          <ac:spMkLst>
            <pc:docMk/>
            <pc:sldMk cId="1493888361" sldId="265"/>
            <ac:spMk id="3" creationId="{54353196-48CE-30D7-37F6-A35EF4478561}"/>
          </ac:spMkLst>
        </pc:spChg>
        <pc:spChg chg="add del">
          <ac:chgData name="Parth Bhanderi" userId="232f34ab43790f66" providerId="LiveId" clId="{9F097E73-D0CE-41C0-9229-06735242F30E}" dt="2023-11-14T20:20:46.931" v="1071" actId="26606"/>
          <ac:spMkLst>
            <pc:docMk/>
            <pc:sldMk cId="1493888361" sldId="265"/>
            <ac:spMk id="13" creationId="{8D1D8E47-3F25-42DE-9D45-9F72A4B87BDB}"/>
          </ac:spMkLst>
        </pc:spChg>
        <pc:spChg chg="add del">
          <ac:chgData name="Parth Bhanderi" userId="232f34ab43790f66" providerId="LiveId" clId="{9F097E73-D0CE-41C0-9229-06735242F30E}" dt="2023-11-14T20:20:51.503" v="1073" actId="26606"/>
          <ac:spMkLst>
            <pc:docMk/>
            <pc:sldMk cId="1493888361" sldId="265"/>
            <ac:spMk id="14" creationId="{1030EC19-CCB1-F7CF-1F0B-8F6D979C8D5B}"/>
          </ac:spMkLst>
        </pc:spChg>
        <pc:spChg chg="add del">
          <ac:chgData name="Parth Bhanderi" userId="232f34ab43790f66" providerId="LiveId" clId="{9F097E73-D0CE-41C0-9229-06735242F30E}" dt="2023-11-14T20:20:46.931" v="1071" actId="26606"/>
          <ac:spMkLst>
            <pc:docMk/>
            <pc:sldMk cId="1493888361" sldId="265"/>
            <ac:spMk id="16" creationId="{3611733F-E5BD-49F1-953E-8029C6596AF2}"/>
          </ac:spMkLst>
        </pc:spChg>
        <pc:spChg chg="add del">
          <ac:chgData name="Parth Bhanderi" userId="232f34ab43790f66" providerId="LiveId" clId="{9F097E73-D0CE-41C0-9229-06735242F30E}" dt="2023-11-14T20:20:46.931" v="1071" actId="26606"/>
          <ac:spMkLst>
            <pc:docMk/>
            <pc:sldMk cId="1493888361" sldId="265"/>
            <ac:spMk id="18" creationId="{6EA0003C-06B7-4E3A-9E9A-2DA8CA829F71}"/>
          </ac:spMkLst>
        </pc:spChg>
        <pc:spChg chg="add del">
          <ac:chgData name="Parth Bhanderi" userId="232f34ab43790f66" providerId="LiveId" clId="{9F097E73-D0CE-41C0-9229-06735242F30E}" dt="2023-11-14T20:20:51.503" v="1073" actId="26606"/>
          <ac:spMkLst>
            <pc:docMk/>
            <pc:sldMk cId="1493888361" sldId="265"/>
            <ac:spMk id="26" creationId="{3B39BB9B-B05C-DFFB-A876-175CCA217641}"/>
          </ac:spMkLst>
        </pc:spChg>
        <pc:grpChg chg="add del">
          <ac:chgData name="Parth Bhanderi" userId="232f34ab43790f66" providerId="LiveId" clId="{9F097E73-D0CE-41C0-9229-06735242F30E}" dt="2023-11-14T20:20:46.931" v="1071" actId="26606"/>
          <ac:grpSpMkLst>
            <pc:docMk/>
            <pc:sldMk cId="1493888361" sldId="265"/>
            <ac:grpSpMk id="20" creationId="{8A01F592-3A3D-4FF0-BA89-6141201456E8}"/>
          </ac:grpSpMkLst>
        </pc:grpChg>
        <pc:picChg chg="add mod">
          <ac:chgData name="Parth Bhanderi" userId="232f34ab43790f66" providerId="LiveId" clId="{9F097E73-D0CE-41C0-9229-06735242F30E}" dt="2023-11-14T20:42:08.920" v="1125" actId="1076"/>
          <ac:picMkLst>
            <pc:docMk/>
            <pc:sldMk cId="1493888361" sldId="265"/>
            <ac:picMk id="4" creationId="{BB42688B-87E4-334F-3BCD-A246C8A164E8}"/>
          </ac:picMkLst>
        </pc:picChg>
        <pc:picChg chg="add mod">
          <ac:chgData name="Parth Bhanderi" userId="232f34ab43790f66" providerId="LiveId" clId="{9F097E73-D0CE-41C0-9229-06735242F30E}" dt="2023-11-14T20:42:10.635" v="1126" actId="1076"/>
          <ac:picMkLst>
            <pc:docMk/>
            <pc:sldMk cId="1493888361" sldId="265"/>
            <ac:picMk id="6" creationId="{0B11C921-CBD0-B197-1EE6-8B03290AEEC9}"/>
          </ac:picMkLst>
        </pc:picChg>
        <pc:picChg chg="add del mod ord">
          <ac:chgData name="Parth Bhanderi" userId="232f34ab43790f66" providerId="LiveId" clId="{9F097E73-D0CE-41C0-9229-06735242F30E}" dt="2023-11-14T20:22:32.742" v="1085" actId="478"/>
          <ac:picMkLst>
            <pc:docMk/>
            <pc:sldMk cId="1493888361" sldId="265"/>
            <ac:picMk id="8" creationId="{C3E6E35D-4114-E331-A4AE-DE93137A9448}"/>
          </ac:picMkLst>
        </pc:picChg>
        <pc:picChg chg="add del mod ord">
          <ac:chgData name="Parth Bhanderi" userId="232f34ab43790f66" providerId="LiveId" clId="{9F097E73-D0CE-41C0-9229-06735242F30E}" dt="2023-11-14T20:22:40.918" v="1089" actId="478"/>
          <ac:picMkLst>
            <pc:docMk/>
            <pc:sldMk cId="1493888361" sldId="265"/>
            <ac:picMk id="9" creationId="{DFFECCAD-DE26-4E80-09F8-BD4A9E9A7B06}"/>
          </ac:picMkLst>
        </pc:picChg>
        <pc:picChg chg="add mod">
          <ac:chgData name="Parth Bhanderi" userId="232f34ab43790f66" providerId="LiveId" clId="{9F097E73-D0CE-41C0-9229-06735242F30E}" dt="2023-11-14T20:41:13.114" v="1116" actId="1076"/>
          <ac:picMkLst>
            <pc:docMk/>
            <pc:sldMk cId="1493888361" sldId="265"/>
            <ac:picMk id="11" creationId="{D6AEC2C2-40FA-41BD-1E32-396639C47E21}"/>
          </ac:picMkLst>
        </pc:picChg>
        <pc:picChg chg="add mod">
          <ac:chgData name="Parth Bhanderi" userId="232f34ab43790f66" providerId="LiveId" clId="{9F097E73-D0CE-41C0-9229-06735242F30E}" dt="2023-11-14T20:42:12.139" v="1127" actId="1076"/>
          <ac:picMkLst>
            <pc:docMk/>
            <pc:sldMk cId="1493888361" sldId="265"/>
            <ac:picMk id="12" creationId="{ABE50864-6E27-F722-3438-C741ECEC14AB}"/>
          </ac:picMkLst>
        </pc:picChg>
        <pc:picChg chg="add mod">
          <ac:chgData name="Parth Bhanderi" userId="232f34ab43790f66" providerId="LiveId" clId="{9F097E73-D0CE-41C0-9229-06735242F30E}" dt="2023-11-14T20:41:41.604" v="1122" actId="1076"/>
          <ac:picMkLst>
            <pc:docMk/>
            <pc:sldMk cId="1493888361" sldId="265"/>
            <ac:picMk id="17" creationId="{3EB5900E-16FA-9206-410A-F632D9997FB0}"/>
          </ac:picMkLst>
        </pc:picChg>
        <pc:picChg chg="add mod">
          <ac:chgData name="Parth Bhanderi" userId="232f34ab43790f66" providerId="LiveId" clId="{9F097E73-D0CE-41C0-9229-06735242F30E}" dt="2023-11-14T20:42:01.034" v="1124" actId="1076"/>
          <ac:picMkLst>
            <pc:docMk/>
            <pc:sldMk cId="1493888361" sldId="265"/>
            <ac:picMk id="19" creationId="{9D7578DF-4551-9D2F-7404-0DE952417B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5488-5264-704A-B139-A4F8731E7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B1E5-FBC5-3C37-F78B-E649C1D94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C59E8-B8F2-D470-A350-799FDB8A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36E-22E9-4314-8A4D-1F3EB6177B6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07143-182C-E882-31CD-2926E279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E54C-323B-44BE-AC1D-D9C955D8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5E8-BFB7-47B3-AE55-6BFB0C2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8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76B1-0529-D0C1-0D73-59F00336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4E90D-D1BA-04FC-CE6C-4F65E8F62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FB8A-35BB-72CA-3B61-339F4A61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36E-22E9-4314-8A4D-1F3EB6177B6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E546-84BA-A6FD-CDD3-5BD70437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70FA-4106-9137-225C-751D5125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5E8-BFB7-47B3-AE55-6BFB0C2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9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0E83D-F530-83A6-3C29-8D668AD85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6ED1D-C9D2-436D-4F1A-E005DFFA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8CD4-CA9B-943E-DCCA-32E2CE7F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36E-22E9-4314-8A4D-1F3EB6177B6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CED5-8E80-5DF8-DAAD-F8E7F538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EBC0-40B6-CFCC-1207-97E97EBB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5E8-BFB7-47B3-AE55-6BFB0C2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4EFE-4175-87D1-C4D9-B79A23DC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E937-FDE1-F9C5-81EB-6C6AD2BF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0B6C4-D794-C0B5-C818-5ED64450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36E-22E9-4314-8A4D-1F3EB6177B6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1882-F1A9-082C-8CF3-A59A3998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6199-C249-96B6-C198-B966B02B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5E8-BFB7-47B3-AE55-6BFB0C2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4681-D41E-0F0A-7B9D-B950E7A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244AD-E190-5641-F440-D136AD96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37226-619C-2D3E-7FE5-FBB482CF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36E-22E9-4314-8A4D-1F3EB6177B6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7068-DEB4-3670-BB49-0822F86E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C494-9866-0625-7F0B-4FBFB306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5E8-BFB7-47B3-AE55-6BFB0C2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D7C8-D23E-8D79-AD23-FAC4E3EF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1B47-7338-4610-DA39-1443B7246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D1DDA-8B95-2BD1-E9AE-C84DB7335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5ADC7-EE61-D782-D94E-B058B3AD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36E-22E9-4314-8A4D-1F3EB6177B6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192EB-8A78-466C-3116-A7D1D959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54B79-14FF-A1DF-2FA8-F15A9CE4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5E8-BFB7-47B3-AE55-6BFB0C2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E789-8180-576D-9AAA-685EDC36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E7C7B-1C22-9100-2DD5-78979AAB1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82FC-E597-28FD-E5AA-F725B151F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3F8E7-E3C7-7EAC-5D1F-89983228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F4797-2F96-372B-6E54-ADF2F63F8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43412-481A-75B0-70FF-E6759DFE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36E-22E9-4314-8A4D-1F3EB6177B6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D81E-D242-7C0C-253F-D8A06BF8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DEF0F-AB31-51A2-1CA5-D7401DDC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5E8-BFB7-47B3-AE55-6BFB0C2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8196-56FB-96BE-5133-AE8BD999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5B99E-D529-FA8A-84EB-CC0DF064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36E-22E9-4314-8A4D-1F3EB6177B6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1B6E7-2C0E-C6C0-1231-A62E1466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9934C-8BAA-C464-AC2A-07A7BBE4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5E8-BFB7-47B3-AE55-6BFB0C2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57C1-5112-6E1F-09F8-C9A11BC4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36E-22E9-4314-8A4D-1F3EB6177B6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52460-AAAA-6396-B500-7907AAB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340B9-1F6A-2F86-9BEE-D76BD0D6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5E8-BFB7-47B3-AE55-6BFB0C2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9A8-0835-7888-AB95-FA177211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FA21-98E5-63B3-DA8F-2725CBD2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2D30-13EE-5083-6C79-60928FB9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050EE-95B0-4E8F-7A74-7DEBF352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36E-22E9-4314-8A4D-1F3EB6177B6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1116A-92C8-C26A-EC2A-26FB5E9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8F203-C3E4-57D8-AB0D-AD430300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5E8-BFB7-47B3-AE55-6BFB0C2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1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4626-D21C-23C3-D83F-819DE10E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DAB3F-2BBA-F4D4-5233-2DF4C544A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830D8-D981-1C9D-E39E-AC5A3024A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B2D6C-2777-D62A-6849-72845C09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36E-22E9-4314-8A4D-1F3EB6177B6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8466F-0E9E-C369-7AD7-897DEBE3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59CE-99A5-45C7-3F01-012BC60C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75E8-BFB7-47B3-AE55-6BFB0C2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6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A8352-50C9-1769-D848-693E6105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F7B1D-FC9E-CBC7-1233-41B55FE4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D4C5-3920-128E-7A2C-877EDBE84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236E-22E9-4314-8A4D-1F3EB6177B6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B331-1A95-A8FB-BC82-96141DF41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3BF2-690F-85EB-0811-42BE60E53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75E8-BFB7-47B3-AE55-6BFB0C2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1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B15F-42DD-F910-D4E0-8472A0E8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6993"/>
            <a:ext cx="9144000" cy="733207"/>
          </a:xfrm>
        </p:spPr>
        <p:txBody>
          <a:bodyPr>
            <a:normAutofit/>
          </a:bodyPr>
          <a:lstStyle/>
          <a:p>
            <a:r>
              <a:rPr lang="en-US" sz="4000" b="1" dirty="0"/>
              <a:t>CSCE 5222 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49E96-36AA-3A80-265F-27BD2EB7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7737"/>
            <a:ext cx="9144000" cy="1655762"/>
          </a:xfrm>
        </p:spPr>
        <p:txBody>
          <a:bodyPr/>
          <a:lstStyle/>
          <a:p>
            <a:r>
              <a:rPr lang="en-US" dirty="0"/>
              <a:t>Team 5: Parth Bhanderi</a:t>
            </a:r>
          </a:p>
          <a:p>
            <a:r>
              <a:rPr lang="en-US" dirty="0"/>
              <a:t>                   </a:t>
            </a:r>
            <a:r>
              <a:rPr lang="en-US" dirty="0" err="1"/>
              <a:t>Darshit</a:t>
            </a:r>
            <a:r>
              <a:rPr lang="en-US" dirty="0"/>
              <a:t> </a:t>
            </a:r>
            <a:r>
              <a:rPr lang="en-US" dirty="0" err="1"/>
              <a:t>Kajavadra</a:t>
            </a:r>
            <a:endParaRPr lang="en-US" dirty="0"/>
          </a:p>
          <a:p>
            <a:r>
              <a:rPr lang="en-US" b="1" dirty="0"/>
              <a:t>Squat Position Detection from a video</a:t>
            </a:r>
          </a:p>
        </p:txBody>
      </p:sp>
      <p:pic>
        <p:nvPicPr>
          <p:cNvPr id="6" name="squat_1677">
            <a:hlinkClick r:id="" action="ppaction://media"/>
            <a:extLst>
              <a:ext uri="{FF2B5EF4-FFF2-40B4-BE49-F238E27FC236}">
                <a16:creationId xmlns:a16="http://schemas.microsoft.com/office/drawing/2014/main" id="{C5E35BF8-6A92-0865-1C53-4BCF1213C6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30476" y="3256870"/>
            <a:ext cx="4331047" cy="32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62ACD-FFAA-B712-738E-3567B47D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29B615-2714-4B8B-D982-80909E829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79988"/>
              </p:ext>
            </p:extLst>
          </p:nvPr>
        </p:nvGraphicFramePr>
        <p:xfrm>
          <a:off x="621675" y="827980"/>
          <a:ext cx="6589538" cy="5231171"/>
        </p:xfrm>
        <a:graphic>
          <a:graphicData uri="http://schemas.openxmlformats.org/drawingml/2006/table">
            <a:tbl>
              <a:tblPr firstRow="1" firstCol="1" bandRow="1"/>
              <a:tblGrid>
                <a:gridCol w="1270868">
                  <a:extLst>
                    <a:ext uri="{9D8B030D-6E8A-4147-A177-3AD203B41FA5}">
                      <a16:colId xmlns:a16="http://schemas.microsoft.com/office/drawing/2014/main" val="2101885444"/>
                    </a:ext>
                  </a:extLst>
                </a:gridCol>
                <a:gridCol w="3139472">
                  <a:extLst>
                    <a:ext uri="{9D8B030D-6E8A-4147-A177-3AD203B41FA5}">
                      <a16:colId xmlns:a16="http://schemas.microsoft.com/office/drawing/2014/main" val="2418360703"/>
                    </a:ext>
                  </a:extLst>
                </a:gridCol>
                <a:gridCol w="1056231">
                  <a:extLst>
                    <a:ext uri="{9D8B030D-6E8A-4147-A177-3AD203B41FA5}">
                      <a16:colId xmlns:a16="http://schemas.microsoft.com/office/drawing/2014/main" val="955080254"/>
                    </a:ext>
                  </a:extLst>
                </a:gridCol>
                <a:gridCol w="1122967">
                  <a:extLst>
                    <a:ext uri="{9D8B030D-6E8A-4147-A177-3AD203B41FA5}">
                      <a16:colId xmlns:a16="http://schemas.microsoft.com/office/drawing/2014/main" val="1852333291"/>
                    </a:ext>
                  </a:extLst>
                </a:gridCol>
              </a:tblGrid>
              <a:tr h="260162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950787"/>
                  </a:ext>
                </a:extLst>
              </a:tr>
              <a:tr h="67572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Project Planning and Setup  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Define objectives and requirements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09/05/2023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740014"/>
                  </a:ext>
                </a:extLst>
              </a:tr>
              <a:tr h="46794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Data Preparation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 or select video data                        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Extract frames from the video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09/05/2023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788827"/>
                  </a:ext>
                </a:extLst>
              </a:tr>
              <a:tr h="88351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Frame Comparison and Similarity Analysis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frame comparison using SSIM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the frame with the highest similarity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11/01/2023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677152"/>
                  </a:ext>
                </a:extLst>
              </a:tr>
              <a:tr h="46794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Contour Analysis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contour detection and analysis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11/07/2023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583075"/>
                  </a:ext>
                </a:extLst>
              </a:tr>
              <a:tr h="67572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 Image Masking and Processing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image masking and bitwise operations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11/10/2023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939315"/>
                  </a:ext>
                </a:extLst>
              </a:tr>
              <a:tr h="46794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 Evaluation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results using SSIM and other metrics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11/14/2023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396581"/>
                  </a:ext>
                </a:extLst>
              </a:tr>
              <a:tr h="46794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Fine-Tuning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Fine-tune parameters for better performance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12/05/2023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358638"/>
                  </a:ext>
                </a:extLst>
              </a:tr>
              <a:tr h="83156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 Documentation and Code Cleanup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code and add comments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Clean up code and organize project files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12/05/2023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919" marR="77919" marT="108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43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8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FCFA-0010-3895-5DEA-0CFCCC6A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678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BBBE79-C427-480A-88F3-4BBC7C8C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1AECF-AB04-375D-E4FF-16BE7A96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US" sz="3200" b="1"/>
              <a:t>Challenges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lifting weights in a gym&#10;&#10;Description automatically generated">
            <a:extLst>
              <a:ext uri="{FF2B5EF4-FFF2-40B4-BE49-F238E27FC236}">
                <a16:creationId xmlns:a16="http://schemas.microsoft.com/office/drawing/2014/main" id="{8E2F0F16-5C34-3409-8C0B-56EA84724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3" r="22286" b="2"/>
          <a:stretch/>
        </p:blipFill>
        <p:spPr>
          <a:xfrm>
            <a:off x="838200" y="371070"/>
            <a:ext cx="3335789" cy="3426462"/>
          </a:xfrm>
          <a:prstGeom prst="rect">
            <a:avLst/>
          </a:prstGeom>
        </p:spPr>
      </p:pic>
      <p:pic>
        <p:nvPicPr>
          <p:cNvPr id="7" name="Picture 6" descr="A person lifting a weight&#10;&#10;Description automatically generated">
            <a:extLst>
              <a:ext uri="{FF2B5EF4-FFF2-40B4-BE49-F238E27FC236}">
                <a16:creationId xmlns:a16="http://schemas.microsoft.com/office/drawing/2014/main" id="{BD46BD6C-C05E-6EEC-DA8F-19D109169F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5" r="13957" b="4"/>
          <a:stretch/>
        </p:blipFill>
        <p:spPr>
          <a:xfrm>
            <a:off x="4466396" y="364142"/>
            <a:ext cx="3336953" cy="3426462"/>
          </a:xfrm>
          <a:prstGeom prst="rect">
            <a:avLst/>
          </a:prstGeom>
        </p:spPr>
      </p:pic>
      <p:pic>
        <p:nvPicPr>
          <p:cNvPr id="5" name="Picture 4" descr="A person lifting weights in a gym&#10;&#10;Description automatically generated">
            <a:extLst>
              <a:ext uri="{FF2B5EF4-FFF2-40B4-BE49-F238E27FC236}">
                <a16:creationId xmlns:a16="http://schemas.microsoft.com/office/drawing/2014/main" id="{7D6585FE-1490-460E-C92A-C0E58B5354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r="17873" b="1"/>
          <a:stretch/>
        </p:blipFill>
        <p:spPr>
          <a:xfrm>
            <a:off x="8095756" y="364142"/>
            <a:ext cx="3336953" cy="34264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826E-F099-586F-EE82-93557EEA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Detecting the ideal squat position poses a challenge without utilizing Deep Learning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Various camera perspectives further complicate the task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luttered background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4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1AECF-AB04-375D-E4FF-16BE7A96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4033058" cy="2437244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Methodology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erson lifting weights with a black background&#10;&#10;Description automatically generated">
            <a:extLst>
              <a:ext uri="{FF2B5EF4-FFF2-40B4-BE49-F238E27FC236}">
                <a16:creationId xmlns:a16="http://schemas.microsoft.com/office/drawing/2014/main" id="{B1A456FE-0F96-8A8A-2C89-E2575FDAB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87" y="539638"/>
            <a:ext cx="3335789" cy="2501841"/>
          </a:xfrm>
          <a:prstGeom prst="rect">
            <a:avLst/>
          </a:prstGeom>
        </p:spPr>
      </p:pic>
      <p:pic>
        <p:nvPicPr>
          <p:cNvPr id="10" name="Picture 9" descr="A person lifting a weight&#10;&#10;Description automatically generated">
            <a:extLst>
              <a:ext uri="{FF2B5EF4-FFF2-40B4-BE49-F238E27FC236}">
                <a16:creationId xmlns:a16="http://schemas.microsoft.com/office/drawing/2014/main" id="{9FDCDEE6-09BD-4926-3CB3-A538362C3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96" y="538765"/>
            <a:ext cx="3336953" cy="2502714"/>
          </a:xfrm>
          <a:prstGeom prst="rect">
            <a:avLst/>
          </a:prstGeom>
        </p:spPr>
      </p:pic>
      <p:pic>
        <p:nvPicPr>
          <p:cNvPr id="14" name="squat_1667">
            <a:hlinkClick r:id="" action="ppaction://media"/>
            <a:extLst>
              <a:ext uri="{FF2B5EF4-FFF2-40B4-BE49-F238E27FC236}">
                <a16:creationId xmlns:a16="http://schemas.microsoft.com/office/drawing/2014/main" id="{39F383B4-C6B8-643D-E349-2930AF11D68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70498" y="516775"/>
            <a:ext cx="3336953" cy="250271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826E-F099-586F-EE82-93557EEA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Structural Similarity Score Calculation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 Comparison for Similarity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Contour Analysis: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 differencing, blurring, and thresholding to highlight changes, finding contours, filtering contours based on area and bounding rectangle characteristics, and sorting contours to identify the most relevant one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Masking and Bitwise Operations</a:t>
            </a:r>
            <a:endParaRPr lang="en-US" sz="1400" b="0" i="0" dirty="0">
              <a:solidFill>
                <a:srgbClr val="343541"/>
              </a:solidFill>
              <a:effectLst/>
              <a:latin typeface="Sö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FC4CB-1AF5-9915-2151-771D2220140E}"/>
              </a:ext>
            </a:extLst>
          </p:cNvPr>
          <p:cNvSpPr txBox="1"/>
          <p:nvPr/>
        </p:nvSpPr>
        <p:spPr>
          <a:xfrm>
            <a:off x="2078182" y="12111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600FA-C3BA-18DB-2267-B972DC235518}"/>
              </a:ext>
            </a:extLst>
          </p:cNvPr>
          <p:cNvSpPr txBox="1"/>
          <p:nvPr/>
        </p:nvSpPr>
        <p:spPr>
          <a:xfrm>
            <a:off x="5063019" y="93234"/>
            <a:ext cx="21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Squat position frame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925DC-A133-0FE5-41E8-DBE3EF0B25EC}"/>
              </a:ext>
            </a:extLst>
          </p:cNvPr>
          <p:cNvSpPr txBox="1"/>
          <p:nvPr/>
        </p:nvSpPr>
        <p:spPr>
          <a:xfrm>
            <a:off x="8678039" y="63592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Segmented Image</a:t>
            </a:r>
          </a:p>
        </p:txBody>
      </p:sp>
    </p:spTree>
    <p:extLst>
      <p:ext uri="{BB962C8B-B14F-4D97-AF65-F5344CB8AC3E}">
        <p14:creationId xmlns:p14="http://schemas.microsoft.com/office/powerpoint/2010/main" val="34816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erson lifting weights with a black background&#10;&#10;Description automatically generated">
            <a:extLst>
              <a:ext uri="{FF2B5EF4-FFF2-40B4-BE49-F238E27FC236}">
                <a16:creationId xmlns:a16="http://schemas.microsoft.com/office/drawing/2014/main" id="{949846BF-FED1-00A0-6178-EBED7B50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3676152"/>
            <a:ext cx="3278292" cy="2458719"/>
          </a:xfrm>
          <a:prstGeom prst="rect">
            <a:avLst/>
          </a:prstGeom>
        </p:spPr>
      </p:pic>
      <p:pic>
        <p:nvPicPr>
          <p:cNvPr id="22" name="Picture 21" descr="A person lifting weights in a gym&#10;&#10;Description automatically generated">
            <a:extLst>
              <a:ext uri="{FF2B5EF4-FFF2-40B4-BE49-F238E27FC236}">
                <a16:creationId xmlns:a16="http://schemas.microsoft.com/office/drawing/2014/main" id="{EB89D187-1EF6-8318-64AF-0C708D7C0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902927"/>
            <a:ext cx="3743538" cy="2105740"/>
          </a:xfrm>
          <a:prstGeom prst="rect">
            <a:avLst/>
          </a:prstGeom>
        </p:spPr>
      </p:pic>
      <p:pic>
        <p:nvPicPr>
          <p:cNvPr id="28" name="Picture 27" descr="A person lifting weights in a gym&#10;&#10;Description automatically generated">
            <a:extLst>
              <a:ext uri="{FF2B5EF4-FFF2-40B4-BE49-F238E27FC236}">
                <a16:creationId xmlns:a16="http://schemas.microsoft.com/office/drawing/2014/main" id="{89E331C7-82FA-CC41-51B9-050491B71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4" y="732784"/>
            <a:ext cx="3239769" cy="2446025"/>
          </a:xfrm>
          <a:prstGeom prst="rect">
            <a:avLst/>
          </a:prstGeom>
        </p:spPr>
      </p:pic>
      <p:pic>
        <p:nvPicPr>
          <p:cNvPr id="16" name="Picture 15" descr="A person lifting a weight&#10;&#10;Description automatically generated">
            <a:extLst>
              <a:ext uri="{FF2B5EF4-FFF2-40B4-BE49-F238E27FC236}">
                <a16:creationId xmlns:a16="http://schemas.microsoft.com/office/drawing/2014/main" id="{F5629851-DA72-F5E9-5313-F23AF8188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832654"/>
            <a:ext cx="3278292" cy="2458719"/>
          </a:xfrm>
          <a:prstGeom prst="rect">
            <a:avLst/>
          </a:prstGeom>
        </p:spPr>
      </p:pic>
      <p:pic>
        <p:nvPicPr>
          <p:cNvPr id="24" name="Picture 23" descr="A person lifting weights on a bench&#10;&#10;Description automatically generated">
            <a:extLst>
              <a:ext uri="{FF2B5EF4-FFF2-40B4-BE49-F238E27FC236}">
                <a16:creationId xmlns:a16="http://schemas.microsoft.com/office/drawing/2014/main" id="{02C4AE6B-2AAF-AC74-123F-3BC89EC220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4" y="3858989"/>
            <a:ext cx="3743538" cy="21057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AE756FA-48FA-D3B7-7665-3B99D6ED6679}"/>
              </a:ext>
            </a:extLst>
          </p:cNvPr>
          <p:cNvSpPr txBox="1"/>
          <p:nvPr/>
        </p:nvSpPr>
        <p:spPr>
          <a:xfrm>
            <a:off x="1309254" y="3314301"/>
            <a:ext cx="17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Squat_1667.mp4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C8877E-280C-6D5C-BD81-75AA055E535C}"/>
              </a:ext>
            </a:extLst>
          </p:cNvPr>
          <p:cNvSpPr txBox="1"/>
          <p:nvPr/>
        </p:nvSpPr>
        <p:spPr>
          <a:xfrm>
            <a:off x="5204025" y="3314301"/>
            <a:ext cx="17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Squat_1668.mp4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3CBFAD-ED5B-574F-3266-BDFF68DE367C}"/>
              </a:ext>
            </a:extLst>
          </p:cNvPr>
          <p:cNvSpPr txBox="1"/>
          <p:nvPr/>
        </p:nvSpPr>
        <p:spPr>
          <a:xfrm>
            <a:off x="9098796" y="3244334"/>
            <a:ext cx="17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Squat_1677.mp4</a:t>
            </a:r>
          </a:p>
        </p:txBody>
      </p:sp>
      <p:pic>
        <p:nvPicPr>
          <p:cNvPr id="3" name="Picture 2" descr="A person lifting weights on a bench&#10;&#10;Description automatically generated">
            <a:extLst>
              <a:ext uri="{FF2B5EF4-FFF2-40B4-BE49-F238E27FC236}">
                <a16:creationId xmlns:a16="http://schemas.microsoft.com/office/drawing/2014/main" id="{7B1FEF14-2790-5EBD-34B5-39AB512BD6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4" y="3683633"/>
            <a:ext cx="3278292" cy="24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6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lifting weights over his head&#10;&#10;Description automatically generated">
            <a:extLst>
              <a:ext uri="{FF2B5EF4-FFF2-40B4-BE49-F238E27FC236}">
                <a16:creationId xmlns:a16="http://schemas.microsoft.com/office/drawing/2014/main" id="{AFAA40E2-EBA6-676B-9866-BCFC1F1B0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6" y="3429000"/>
            <a:ext cx="3278292" cy="2458719"/>
          </a:xfrm>
          <a:prstGeom prst="rect">
            <a:avLst/>
          </a:prstGeom>
        </p:spPr>
      </p:pic>
      <p:pic>
        <p:nvPicPr>
          <p:cNvPr id="5" name="Picture 4" descr="A person lifting weights on a bench&#10;&#10;Description automatically generated">
            <a:extLst>
              <a:ext uri="{FF2B5EF4-FFF2-40B4-BE49-F238E27FC236}">
                <a16:creationId xmlns:a16="http://schemas.microsoft.com/office/drawing/2014/main" id="{9161E13B-3E65-B64C-555B-E5DEE7717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902927"/>
            <a:ext cx="3743538" cy="2105740"/>
          </a:xfrm>
          <a:prstGeom prst="rect">
            <a:avLst/>
          </a:prstGeom>
        </p:spPr>
      </p:pic>
      <p:pic>
        <p:nvPicPr>
          <p:cNvPr id="9" name="Picture 8" descr="A person lifting weights with a black background&#10;&#10;Description automatically generated">
            <a:extLst>
              <a:ext uri="{FF2B5EF4-FFF2-40B4-BE49-F238E27FC236}">
                <a16:creationId xmlns:a16="http://schemas.microsoft.com/office/drawing/2014/main" id="{9AE9568A-9B79-E120-3E6B-81F9D2E21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4" y="760114"/>
            <a:ext cx="3278292" cy="2458719"/>
          </a:xfrm>
          <a:prstGeom prst="rect">
            <a:avLst/>
          </a:prstGeom>
        </p:spPr>
      </p:pic>
      <p:pic>
        <p:nvPicPr>
          <p:cNvPr id="13" name="Picture 12" descr="A person squatting with a barbell&#10;&#10;Description automatically generated">
            <a:extLst>
              <a:ext uri="{FF2B5EF4-FFF2-40B4-BE49-F238E27FC236}">
                <a16:creationId xmlns:a16="http://schemas.microsoft.com/office/drawing/2014/main" id="{22077AB2-A735-5E4C-7130-B1FD8D1D6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4" y="3858990"/>
            <a:ext cx="3743538" cy="2105739"/>
          </a:xfrm>
          <a:prstGeom prst="rect">
            <a:avLst/>
          </a:prstGeom>
        </p:spPr>
      </p:pic>
      <p:pic>
        <p:nvPicPr>
          <p:cNvPr id="15" name="Picture 14" descr="A person lifting weights with a black background&#10;&#10;Description automatically generated">
            <a:extLst>
              <a:ext uri="{FF2B5EF4-FFF2-40B4-BE49-F238E27FC236}">
                <a16:creationId xmlns:a16="http://schemas.microsoft.com/office/drawing/2014/main" id="{EC0A7012-078A-08EC-B15C-83FF0C6B89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688846"/>
            <a:ext cx="3239769" cy="24460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54381A-E022-FF39-C304-84362C720699}"/>
              </a:ext>
            </a:extLst>
          </p:cNvPr>
          <p:cNvSpPr txBox="1"/>
          <p:nvPr/>
        </p:nvSpPr>
        <p:spPr>
          <a:xfrm>
            <a:off x="242277" y="3581401"/>
            <a:ext cx="156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A6FC9-B5A7-773F-046E-968CAD39BA30}"/>
              </a:ext>
            </a:extLst>
          </p:cNvPr>
          <p:cNvSpPr txBox="1"/>
          <p:nvPr/>
        </p:nvSpPr>
        <p:spPr>
          <a:xfrm>
            <a:off x="242277" y="313772"/>
            <a:ext cx="179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Obtained results:</a:t>
            </a:r>
          </a:p>
        </p:txBody>
      </p:sp>
      <p:pic>
        <p:nvPicPr>
          <p:cNvPr id="2" name="Picture 1" descr="A person lifting weights on a bench&#10;&#10;Description automatically generated">
            <a:extLst>
              <a:ext uri="{FF2B5EF4-FFF2-40B4-BE49-F238E27FC236}">
                <a16:creationId xmlns:a16="http://schemas.microsoft.com/office/drawing/2014/main" id="{3357A689-C1FD-CE33-5657-C671DDDE3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501" y="746454"/>
            <a:ext cx="3278292" cy="24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2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FA736-C4CE-E187-9BF6-DF3AB94A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Evaluation: SSIM (</a:t>
            </a:r>
            <a:r>
              <a:rPr lang="en-US" sz="2800" dirty="0"/>
              <a:t>Structural Similarity</a:t>
            </a:r>
            <a:r>
              <a:rPr lang="en-US" sz="4800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8C4221-21A3-7A53-B8AB-0B2A509FA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382416"/>
              </p:ext>
            </p:extLst>
          </p:nvPr>
        </p:nvGraphicFramePr>
        <p:xfrm>
          <a:off x="2065786" y="3017519"/>
          <a:ext cx="8056075" cy="3209904"/>
        </p:xfrm>
        <a:graphic>
          <a:graphicData uri="http://schemas.openxmlformats.org/drawingml/2006/table">
            <a:tbl>
              <a:tblPr firstRow="1" firstCol="1" bandRow="1"/>
              <a:tblGrid>
                <a:gridCol w="3836250">
                  <a:extLst>
                    <a:ext uri="{9D8B030D-6E8A-4147-A177-3AD203B41FA5}">
                      <a16:colId xmlns:a16="http://schemas.microsoft.com/office/drawing/2014/main" val="298643815"/>
                    </a:ext>
                  </a:extLst>
                </a:gridCol>
                <a:gridCol w="1254727">
                  <a:extLst>
                    <a:ext uri="{9D8B030D-6E8A-4147-A177-3AD203B41FA5}">
                      <a16:colId xmlns:a16="http://schemas.microsoft.com/office/drawing/2014/main" val="4060816670"/>
                    </a:ext>
                  </a:extLst>
                </a:gridCol>
                <a:gridCol w="1198983">
                  <a:extLst>
                    <a:ext uri="{9D8B030D-6E8A-4147-A177-3AD203B41FA5}">
                      <a16:colId xmlns:a16="http://schemas.microsoft.com/office/drawing/2014/main" val="1590508461"/>
                    </a:ext>
                  </a:extLst>
                </a:gridCol>
                <a:gridCol w="1766115">
                  <a:extLst>
                    <a:ext uri="{9D8B030D-6E8A-4147-A177-3AD203B41FA5}">
                      <a16:colId xmlns:a16="http://schemas.microsoft.com/office/drawing/2014/main" val="2829069515"/>
                    </a:ext>
                  </a:extLst>
                </a:gridCol>
              </a:tblGrid>
              <a:tr h="50186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227994"/>
                  </a:ext>
                </a:extLst>
              </a:tr>
              <a:tr h="90268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squat_1677_segmented</a:t>
                      </a: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 x 362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71017"/>
                  </a:ext>
                </a:extLst>
              </a:tr>
              <a:tr h="90268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squat_1667_segmented</a:t>
                      </a:r>
                      <a:endParaRPr 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 x 360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50167"/>
                  </a:ext>
                </a:extLst>
              </a:tr>
              <a:tr h="902681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squat_1668_segmented</a:t>
                      </a:r>
                      <a:endParaRPr 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 x 270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0308" marR="150308" marT="2087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95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35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FA736-C4CE-E187-9BF6-DF3AB94AB1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43631" y="809898"/>
                <a:ext cx="10173010" cy="1554480"/>
              </a:xfrm>
            </p:spPr>
            <p:txBody>
              <a:bodyPr anchor="ctr">
                <a:normAutofit/>
              </a:bodyPr>
              <a:lstStyle/>
              <a:p>
                <a:pPr algn="ctr"/>
                <a:r>
                  <a:rPr lang="en-US" sz="4000" dirty="0"/>
                  <a:t>Evaluation: </a:t>
                </a:r>
                <a:r>
                  <a:rPr lang="en-US" sz="2800" dirty="0"/>
                  <a:t>MAE(Mean Absolute Error) for the frames</a:t>
                </a:r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000" dirty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∣Desired Frame Index − Selected Frame Index∣</a:t>
                </a:r>
                <a:endParaRPr lang="en-US" sz="4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FA736-C4CE-E187-9BF6-DF3AB94AB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43631" y="809898"/>
                <a:ext cx="10173010" cy="1554480"/>
              </a:xfrm>
              <a:blipFill>
                <a:blip r:embed="rId3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8C4221-21A3-7A53-B8AB-0B2A509FA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886396"/>
              </p:ext>
            </p:extLst>
          </p:nvPr>
        </p:nvGraphicFramePr>
        <p:xfrm>
          <a:off x="1788959" y="3017519"/>
          <a:ext cx="8609727" cy="3209904"/>
        </p:xfrm>
        <a:graphic>
          <a:graphicData uri="http://schemas.openxmlformats.org/drawingml/2006/table">
            <a:tbl>
              <a:tblPr firstRow="1" firstCol="1" bandRow="1"/>
              <a:tblGrid>
                <a:gridCol w="3316441">
                  <a:extLst>
                    <a:ext uri="{9D8B030D-6E8A-4147-A177-3AD203B41FA5}">
                      <a16:colId xmlns:a16="http://schemas.microsoft.com/office/drawing/2014/main" val="298643815"/>
                    </a:ext>
                  </a:extLst>
                </a:gridCol>
                <a:gridCol w="2124412">
                  <a:extLst>
                    <a:ext uri="{9D8B030D-6E8A-4147-A177-3AD203B41FA5}">
                      <a16:colId xmlns:a16="http://schemas.microsoft.com/office/drawing/2014/main" val="4060816670"/>
                    </a:ext>
                  </a:extLst>
                </a:gridCol>
                <a:gridCol w="1281383">
                  <a:extLst>
                    <a:ext uri="{9D8B030D-6E8A-4147-A177-3AD203B41FA5}">
                      <a16:colId xmlns:a16="http://schemas.microsoft.com/office/drawing/2014/main" val="1590508461"/>
                    </a:ext>
                  </a:extLst>
                </a:gridCol>
                <a:gridCol w="1887491">
                  <a:extLst>
                    <a:ext uri="{9D8B030D-6E8A-4147-A177-3AD203B41FA5}">
                      <a16:colId xmlns:a16="http://schemas.microsoft.com/office/drawing/2014/main" val="2829069515"/>
                    </a:ext>
                  </a:extLst>
                </a:gridCol>
              </a:tblGrid>
              <a:tr h="484872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227994"/>
                  </a:ext>
                </a:extLst>
              </a:tr>
              <a:tr h="90834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squat_1677</a:t>
                      </a: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 x 362</a:t>
                      </a:r>
                      <a:endParaRPr lang="en-US" sz="2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71017"/>
                  </a:ext>
                </a:extLst>
              </a:tr>
              <a:tr h="90834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squat_1667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 x 360</a:t>
                      </a:r>
                      <a:endParaRPr lang="en-US" sz="2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50167"/>
                  </a:ext>
                </a:extLst>
              </a:tr>
              <a:tr h="90834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squat_1668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 x 270</a:t>
                      </a:r>
                      <a:endParaRPr lang="en-US" sz="28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638" marR="160638" marT="223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95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08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FA736-C4CE-E187-9BF6-DF3AB94A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Evaluation: Pixel Accuracy Score</a:t>
            </a:r>
            <a:endParaRPr lang="en-US" sz="3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8C4221-21A3-7A53-B8AB-0B2A509FA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533952"/>
              </p:ext>
            </p:extLst>
          </p:nvPr>
        </p:nvGraphicFramePr>
        <p:xfrm>
          <a:off x="1545118" y="2965540"/>
          <a:ext cx="9101763" cy="2874476"/>
        </p:xfrm>
        <a:graphic>
          <a:graphicData uri="http://schemas.openxmlformats.org/drawingml/2006/table">
            <a:tbl>
              <a:tblPr firstRow="1" firstCol="1" bandRow="1"/>
              <a:tblGrid>
                <a:gridCol w="3539500">
                  <a:extLst>
                    <a:ext uri="{9D8B030D-6E8A-4147-A177-3AD203B41FA5}">
                      <a16:colId xmlns:a16="http://schemas.microsoft.com/office/drawing/2014/main" val="298643815"/>
                    </a:ext>
                  </a:extLst>
                </a:gridCol>
                <a:gridCol w="1717467">
                  <a:extLst>
                    <a:ext uri="{9D8B030D-6E8A-4147-A177-3AD203B41FA5}">
                      <a16:colId xmlns:a16="http://schemas.microsoft.com/office/drawing/2014/main" val="4060816670"/>
                    </a:ext>
                  </a:extLst>
                </a:gridCol>
                <a:gridCol w="1532409">
                  <a:extLst>
                    <a:ext uri="{9D8B030D-6E8A-4147-A177-3AD203B41FA5}">
                      <a16:colId xmlns:a16="http://schemas.microsoft.com/office/drawing/2014/main" val="1590508461"/>
                    </a:ext>
                  </a:extLst>
                </a:gridCol>
                <a:gridCol w="2312387">
                  <a:extLst>
                    <a:ext uri="{9D8B030D-6E8A-4147-A177-3AD203B41FA5}">
                      <a16:colId xmlns:a16="http://schemas.microsoft.com/office/drawing/2014/main" val="2829069515"/>
                    </a:ext>
                  </a:extLst>
                </a:gridCol>
              </a:tblGrid>
              <a:tr h="578096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227994"/>
                  </a:ext>
                </a:extLst>
              </a:tr>
              <a:tr h="76546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squat_1677_segmented</a:t>
                      </a: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 x 362</a:t>
                      </a:r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71017"/>
                  </a:ext>
                </a:extLst>
              </a:tr>
              <a:tr h="76546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squat_1667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_segmented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 x 360</a:t>
                      </a:r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50167"/>
                  </a:ext>
                </a:extLst>
              </a:tr>
              <a:tr h="76546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squat_1668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_segmented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 x 270</a:t>
                      </a:r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95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4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FA736-C4CE-E187-9BF6-DF3AB94A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Evaluation: </a:t>
            </a:r>
            <a:r>
              <a:rPr lang="en-US" sz="4800" dirty="0" err="1"/>
              <a:t>IoU</a:t>
            </a:r>
            <a:r>
              <a:rPr lang="en-US" sz="4800" dirty="0"/>
              <a:t> (Intersection over Union)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8C4221-21A3-7A53-B8AB-0B2A509FA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378500"/>
              </p:ext>
            </p:extLst>
          </p:nvPr>
        </p:nvGraphicFramePr>
        <p:xfrm>
          <a:off x="1413164" y="2888678"/>
          <a:ext cx="9448799" cy="3208274"/>
        </p:xfrm>
        <a:graphic>
          <a:graphicData uri="http://schemas.openxmlformats.org/drawingml/2006/table">
            <a:tbl>
              <a:tblPr firstRow="1" firstCol="1" bandRow="1"/>
              <a:tblGrid>
                <a:gridCol w="3922974">
                  <a:extLst>
                    <a:ext uri="{9D8B030D-6E8A-4147-A177-3AD203B41FA5}">
                      <a16:colId xmlns:a16="http://schemas.microsoft.com/office/drawing/2014/main" val="298643815"/>
                    </a:ext>
                  </a:extLst>
                </a:gridCol>
                <a:gridCol w="1526614">
                  <a:extLst>
                    <a:ext uri="{9D8B030D-6E8A-4147-A177-3AD203B41FA5}">
                      <a16:colId xmlns:a16="http://schemas.microsoft.com/office/drawing/2014/main" val="4060816670"/>
                    </a:ext>
                  </a:extLst>
                </a:gridCol>
                <a:gridCol w="1591920">
                  <a:extLst>
                    <a:ext uri="{9D8B030D-6E8A-4147-A177-3AD203B41FA5}">
                      <a16:colId xmlns:a16="http://schemas.microsoft.com/office/drawing/2014/main" val="1590508461"/>
                    </a:ext>
                  </a:extLst>
                </a:gridCol>
                <a:gridCol w="2407291">
                  <a:extLst>
                    <a:ext uri="{9D8B030D-6E8A-4147-A177-3AD203B41FA5}">
                      <a16:colId xmlns:a16="http://schemas.microsoft.com/office/drawing/2014/main" val="2829069515"/>
                    </a:ext>
                  </a:extLst>
                </a:gridCol>
              </a:tblGrid>
              <a:tr h="615542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227994"/>
                  </a:ext>
                </a:extLst>
              </a:tr>
              <a:tr h="864244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squat_1677_segmented</a:t>
                      </a: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 x 362</a:t>
                      </a:r>
                      <a:endParaRPr lang="en-US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71017"/>
                  </a:ext>
                </a:extLst>
              </a:tr>
              <a:tr h="86424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squat_1667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_segmented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 x 360</a:t>
                      </a:r>
                      <a:endParaRPr lang="en-US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50167"/>
                  </a:ext>
                </a:extLst>
              </a:tr>
              <a:tr h="864244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squat_1668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_segmented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 x 270</a:t>
                      </a:r>
                      <a:endParaRPr lang="en-US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9323" marR="189323" marT="2629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95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4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415</Words>
  <Application>Microsoft Office PowerPoint</Application>
  <PresentationFormat>Widescreen</PresentationFormat>
  <Paragraphs>130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Söhne</vt:lpstr>
      <vt:lpstr>Office Theme</vt:lpstr>
      <vt:lpstr>CSCE 5222 Feature Engineering</vt:lpstr>
      <vt:lpstr>Challenges</vt:lpstr>
      <vt:lpstr>Methodology</vt:lpstr>
      <vt:lpstr>PowerPoint Presentation</vt:lpstr>
      <vt:lpstr>PowerPoint Presentation</vt:lpstr>
      <vt:lpstr>Evaluation: SSIM (Structural Similarity)</vt:lpstr>
      <vt:lpstr>Evaluation: MAE(Mean Absolute Error) for the frames  MAE = 1/n ∣Desired Frame Index − Selected Frame Index∣</vt:lpstr>
      <vt:lpstr>Evaluation: Pixel Accuracy Score</vt:lpstr>
      <vt:lpstr>Evaluation: IoU (Intersection over Union)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5222 Feature Engineering</dc:title>
  <dc:creator>Parth Bhanderi</dc:creator>
  <cp:lastModifiedBy>Parth Bhanderi</cp:lastModifiedBy>
  <cp:revision>4</cp:revision>
  <dcterms:created xsi:type="dcterms:W3CDTF">2023-10-04T21:19:49Z</dcterms:created>
  <dcterms:modified xsi:type="dcterms:W3CDTF">2023-12-06T00:50:50Z</dcterms:modified>
</cp:coreProperties>
</file>