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F9A49-3F9F-4130-A4D6-15A56CB8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00024F-D470-4276-9DDB-7835B664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2A73-2820-498E-B8BF-9C579EFF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F0D32-7781-496A-8C82-B939430C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3E10E-47B4-437B-B3AE-9037845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3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DEE3D-4871-4A1E-802C-84D7E7D5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9BBB9-0EAD-4E76-86E7-E46E4126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CBCFD-C566-42FA-84F8-ED5FAA85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92738-B09E-43B4-A029-66771A5E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EC28F-E32A-4C23-B4B5-B81E5A56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6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E460C-A85E-477E-A110-F9A85A057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27A4F-75CB-431D-8459-8C7012D2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086EE-326C-44B1-A1EC-40B151B7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30E51-E712-4434-BBB9-1524756D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1090A-B31F-4549-A90D-56D2DB2C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2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5E48-8E0E-4142-9B34-7A581C6B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3BDAA-A181-460F-83D0-7FBD5EE9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2299-CBA4-4CC0-A786-A8515166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63051-1FA2-4FC6-BE71-C1D7F06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42653-7E3A-4633-9F28-69113083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0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351FA-D6DA-44C5-B04D-8A205389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701BC-EFEB-4233-A191-A3139951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D344C-4750-4FCA-9FD7-04AB2361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7B647-C95A-4DA9-BCD9-5DC5FFA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FF0F6-B57D-4BE4-9ED0-133EDE0A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9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1F354-839E-484E-AD0A-41CF1954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2E90C-F310-412D-A09D-CC2B66199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C5E54F-01D7-4498-A6A9-6A276CD1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60AB8-E228-493A-8E48-4E08BA58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731AF-FCF8-474E-A6EB-B66710B6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77029-3E00-4159-805A-28DA7572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9CB1-5CCE-47A8-AE5C-63693726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40DDE-AD65-4A66-8361-CE60CC47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15807-5BB4-4401-9B39-1FC0D1FE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339ECD-F9ED-4662-90F6-AFC0A512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01E9D1-3E1A-4066-98B8-F6EED0CFD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6C54E9-B645-4D0D-81FD-5648DF26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88F2AC-0A1D-45DD-AAFB-B909CAB4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4E440-E801-4CE6-849E-A358788C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0C1E1-7683-4127-9289-1D0C3D62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145D1-B738-4289-AB36-6649E43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751B68-C4EA-421A-9721-37FA6485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48BAB-F1F8-4E4F-83B3-51DCF73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0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03F7CD-3B89-446E-82E0-9E5FF856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0469E9-D794-4ACB-8610-5BBE2E1E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000AE-2F0B-4F66-A26C-FAFBBF59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5A486-9A56-49BF-B7D2-DAB18FA9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B6F78-2BD3-4E51-8DA8-47EBFB35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BA5D3-16ED-426A-9D35-C4A89A54F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398C3-3536-4261-91EA-F1CE3E93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3CDDF-F035-4806-9073-4458682A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8CB97-77DF-411B-A659-1A6C4245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AB39-2C20-411D-966A-B7DD3DC7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894002-F7B4-4508-AF50-694A8E1B2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8DEBB-5DE5-464E-9394-5073D3A3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BE883-16AC-4E5A-B634-D8931F2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996C9-2CA1-4D04-93F1-266B740F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5AC66-A857-482C-BC5A-BB348292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DD20B9-C370-49D9-88E0-B3A29161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87CAA-4967-486C-AA97-18608832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6A65E-AA20-4CA8-88E9-DAD03B9C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DFB8-7FF3-42C5-97D5-4513622360B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B9D09-7501-4596-AB18-D7476BED3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88757-B38F-4D7D-92C2-9304E30E9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1065-B44C-4260-ABE4-B88DBDDFF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5FAC1-ED34-4A89-9C2E-3F1D25133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用异步和多进程提升爬虫效率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450BD-936C-4359-843A-059C8DEC3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8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0B70-DEB0-49CD-A5B5-99297B53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用到的</a:t>
            </a:r>
            <a:r>
              <a:rPr lang="en-US" altLang="zh-CN" dirty="0"/>
              <a:t>Python module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875B2-3DFF-4852-AD1D-38906BFB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asyncio</a:t>
            </a:r>
            <a:r>
              <a:rPr lang="en-US" altLang="zh-CN" dirty="0"/>
              <a:t>-</a:t>
            </a:r>
            <a:r>
              <a:rPr lang="zh-CN" altLang="en-US" dirty="0"/>
              <a:t>异步</a:t>
            </a:r>
            <a:endParaRPr lang="en-US" altLang="zh-CN" dirty="0"/>
          </a:p>
          <a:p>
            <a:r>
              <a:rPr lang="en-US" altLang="zh-CN" dirty="0" err="1"/>
              <a:t>aiohttp</a:t>
            </a:r>
            <a:r>
              <a:rPr lang="en-US" altLang="zh-CN" dirty="0"/>
              <a:t>-</a:t>
            </a:r>
            <a:r>
              <a:rPr lang="zh-CN" altLang="en-US" dirty="0"/>
              <a:t>下载网页</a:t>
            </a:r>
            <a:endParaRPr lang="en-US" altLang="zh-CN" dirty="0"/>
          </a:p>
          <a:p>
            <a:r>
              <a:rPr lang="en-US" altLang="zh-CN" dirty="0"/>
              <a:t>multiprocessing-</a:t>
            </a:r>
            <a:r>
              <a:rPr lang="zh-CN" altLang="en-US" dirty="0"/>
              <a:t>多进程</a:t>
            </a:r>
            <a:endParaRPr lang="en-US" altLang="zh-CN" dirty="0"/>
          </a:p>
          <a:p>
            <a:r>
              <a:rPr lang="en-US" altLang="zh-CN" dirty="0"/>
              <a:t>bs4(</a:t>
            </a:r>
            <a:r>
              <a:rPr lang="en-US" altLang="zh-CN" dirty="0" err="1"/>
              <a:t>BeautifulSoup</a:t>
            </a:r>
            <a:r>
              <a:rPr lang="en-US" altLang="zh-CN" dirty="0"/>
              <a:t>)-</a:t>
            </a:r>
            <a:r>
              <a:rPr lang="zh-CN" altLang="en-US" dirty="0"/>
              <a:t>解析网页</a:t>
            </a:r>
            <a:endParaRPr lang="en-US" altLang="zh-CN" dirty="0"/>
          </a:p>
          <a:p>
            <a:r>
              <a:rPr lang="en-US" altLang="zh-CN" dirty="0"/>
              <a:t>re-</a:t>
            </a:r>
            <a:r>
              <a:rPr lang="zh-CN" altLang="en-US" dirty="0"/>
              <a:t>解析网页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19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4E7AD-1C08-41B6-A13B-BDCEE57B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3251C-0FCB-4406-893F-A8855C6F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生成任务</a:t>
            </a:r>
            <a:endParaRPr lang="en-US" altLang="zh-CN" dirty="0"/>
          </a:p>
          <a:p>
            <a:r>
              <a:rPr lang="zh-CN" altLang="en-US" dirty="0"/>
              <a:t>用异步的方式下载列表页，对下载的网页进行同步单进程解析，将解析的结果存入</a:t>
            </a:r>
            <a:r>
              <a:rPr lang="en-US" altLang="zh-CN" dirty="0" err="1"/>
              <a:t>redis</a:t>
            </a:r>
            <a:r>
              <a:rPr lang="zh-CN" altLang="en-US" dirty="0"/>
              <a:t>。解析的结果包括</a:t>
            </a:r>
            <a:r>
              <a:rPr lang="en-US" altLang="zh-CN" dirty="0" err="1"/>
              <a:t>url</a:t>
            </a:r>
            <a:r>
              <a:rPr lang="zh-CN" altLang="en-US" dirty="0"/>
              <a:t> </a:t>
            </a:r>
            <a:r>
              <a:rPr lang="en-US" altLang="zh-CN" dirty="0" err="1"/>
              <a:t>play_count</a:t>
            </a:r>
            <a:r>
              <a:rPr lang="en-US" altLang="zh-CN" dirty="0"/>
              <a:t> channel</a:t>
            </a:r>
            <a:r>
              <a:rPr lang="zh-CN" altLang="en-US" dirty="0"/>
              <a:t>三个字段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redis</a:t>
            </a:r>
            <a:r>
              <a:rPr lang="zh-CN" altLang="en-US" dirty="0"/>
              <a:t>中提取解析的结果，用异步的方式下载视频页，将视频页的</a:t>
            </a:r>
            <a:r>
              <a:rPr lang="en-US" altLang="zh-CN" dirty="0"/>
              <a:t>HTML</a:t>
            </a:r>
            <a:r>
              <a:rPr lang="zh-CN" altLang="en-US" dirty="0"/>
              <a:t>代码存入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redis</a:t>
            </a:r>
            <a:r>
              <a:rPr lang="zh-CN" altLang="en-US" dirty="0"/>
              <a:t>中提取视频页的</a:t>
            </a:r>
            <a:r>
              <a:rPr lang="en-US" altLang="zh-CN" dirty="0"/>
              <a:t>HTML</a:t>
            </a:r>
            <a:r>
              <a:rPr lang="zh-CN" altLang="en-US" dirty="0"/>
              <a:t>代码，用多进程的方式进行解析，将结果写入</a:t>
            </a:r>
            <a:r>
              <a:rPr lang="en-US" altLang="zh-CN" dirty="0"/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51385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F3B4-5634-4023-B50E-5FB5F406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生成任务</a:t>
            </a:r>
          </a:p>
        </p:txBody>
      </p:sp>
    </p:spTree>
    <p:extLst>
      <p:ext uri="{BB962C8B-B14F-4D97-AF65-F5344CB8AC3E}">
        <p14:creationId xmlns:p14="http://schemas.microsoft.com/office/powerpoint/2010/main" val="26759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118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用异步和多进程提升爬虫效率</vt:lpstr>
      <vt:lpstr>用到的Python module</vt:lpstr>
      <vt:lpstr>流程</vt:lpstr>
      <vt:lpstr>生成任务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用异步和多进程提升爬虫效率</dc:title>
  <dc:creator>goalkeeperfyc</dc:creator>
  <cp:lastModifiedBy>goalkeeperfyc</cp:lastModifiedBy>
  <cp:revision>9</cp:revision>
  <dcterms:created xsi:type="dcterms:W3CDTF">2018-11-17T02:00:43Z</dcterms:created>
  <dcterms:modified xsi:type="dcterms:W3CDTF">2018-11-18T15:30:43Z</dcterms:modified>
</cp:coreProperties>
</file>