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/>
    <p:restoredTop sz="94689"/>
  </p:normalViewPr>
  <p:slideViewPr>
    <p:cSldViewPr snapToGrid="0" snapToObjects="1">
      <p:cViewPr varScale="1">
        <p:scale>
          <a:sx n="99" d="100"/>
          <a:sy n="99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37A74-C46B-2046-B3BD-620D25C508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FD32-91B6-D94E-8ED7-63AFE046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FD32-91B6-D94E-8ED7-63AFE046D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FD32-91B6-D94E-8ED7-63AFE046D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FD32-91B6-D94E-8ED7-63AFE046D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3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1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1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9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DF45A-E306-B64D-853F-B3937381DA4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1C73E-09E9-1549-A60D-47F89F9B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8B156-1E0C-ED42-BC23-BA21EC07C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7195"/>
            <a:ext cx="6858000" cy="7111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51616-5C6B-0F4E-9875-C26FDE7A5581}"/>
              </a:ext>
            </a:extLst>
          </p:cNvPr>
          <p:cNvSpPr txBox="1"/>
          <p:nvPr/>
        </p:nvSpPr>
        <p:spPr>
          <a:xfrm>
            <a:off x="0" y="8508804"/>
            <a:ext cx="785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3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751616-5C6B-0F4E-9875-C26FDE7A5581}"/>
              </a:ext>
            </a:extLst>
          </p:cNvPr>
          <p:cNvSpPr txBox="1"/>
          <p:nvPr/>
        </p:nvSpPr>
        <p:spPr>
          <a:xfrm>
            <a:off x="0" y="7946484"/>
            <a:ext cx="6543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False.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deeper,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C13454-7335-D748-90B5-CD7856A7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9516"/>
            <a:ext cx="6858000" cy="59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5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BF56B-DD32-EB47-AA60-5560FC73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86"/>
            <a:ext cx="6858000" cy="8539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51616-5C6B-0F4E-9875-C26FDE7A5581}"/>
              </a:ext>
            </a:extLst>
          </p:cNvPr>
          <p:cNvSpPr txBox="1"/>
          <p:nvPr/>
        </p:nvSpPr>
        <p:spPr>
          <a:xfrm>
            <a:off x="0" y="8592815"/>
            <a:ext cx="66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5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0AB6A9-693B-4C4D-AF64-E39D8093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393"/>
            <a:ext cx="6858000" cy="7039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3BA8A5-ACE4-5145-B035-FDABEAE13EED}"/>
              </a:ext>
            </a:extLst>
          </p:cNvPr>
          <p:cNvSpPr txBox="1"/>
          <p:nvPr/>
        </p:nvSpPr>
        <p:spPr>
          <a:xfrm>
            <a:off x="0" y="8150662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 </a:t>
            </a:r>
            <a:r>
              <a:rPr lang="en-US" altLang="zh-CN" dirty="0"/>
              <a:t>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7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8A74D0-316A-0347-9C44-ED32C951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8804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11F4DE-9A19-C049-944E-68FF8AC63891}"/>
              </a:ext>
            </a:extLst>
          </p:cNvPr>
          <p:cNvSpPr txBox="1"/>
          <p:nvPr/>
        </p:nvSpPr>
        <p:spPr>
          <a:xfrm>
            <a:off x="0" y="8804928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9.</a:t>
            </a:r>
            <a:r>
              <a:rPr lang="zh-CN" altLang="en-US" dirty="0"/>
              <a:t> </a:t>
            </a:r>
            <a:r>
              <a:rPr lang="en-US" altLang="zh-CN"/>
              <a:t>CD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 </a:t>
            </a:r>
            <a:r>
              <a:rPr lang="en-US" altLang="zh-CN" dirty="0"/>
              <a:t>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7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41</Words>
  <Application>Microsoft Macintosh PowerPoint</Application>
  <PresentationFormat>A4 Paper (210x297 mm)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Yucheng</dc:creator>
  <cp:lastModifiedBy>Fang, Yucheng</cp:lastModifiedBy>
  <cp:revision>3</cp:revision>
  <dcterms:created xsi:type="dcterms:W3CDTF">2019-06-02T16:40:09Z</dcterms:created>
  <dcterms:modified xsi:type="dcterms:W3CDTF">2019-06-02T17:04:50Z</dcterms:modified>
</cp:coreProperties>
</file>