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88" r:id="rId2"/>
    <p:sldId id="307" r:id="rId3"/>
    <p:sldId id="404" r:id="rId4"/>
    <p:sldId id="410" r:id="rId5"/>
    <p:sldId id="406" r:id="rId6"/>
    <p:sldId id="407" r:id="rId7"/>
    <p:sldId id="408" r:id="rId8"/>
    <p:sldId id="421" r:id="rId9"/>
    <p:sldId id="420" r:id="rId10"/>
    <p:sldId id="411" r:id="rId11"/>
    <p:sldId id="415" r:id="rId12"/>
    <p:sldId id="416" r:id="rId13"/>
    <p:sldId id="413" r:id="rId14"/>
    <p:sldId id="417" r:id="rId15"/>
    <p:sldId id="414" r:id="rId16"/>
    <p:sldId id="418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5B9B95-CD00-46F3-8463-F3AFD3AC34FD}">
  <a:tblStyle styleId="{785B9B95-CD00-46F3-8463-F3AFD3AC34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010BA5-FF5C-4E0F-A005-BA385BC3B1F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2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91C4B7-5C6F-4254-A55C-2631BC1AFB49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1EAD8CB-7EB0-4B92-A08C-AC59CE193519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1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D356145-EE99-470D-AF90-0CCBD9528F4E}" type="parTrans" cxnId="{3E8F47A2-1975-45CA-8F5D-DEF9833ADC4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2F31B15-F179-4B20-B5E2-58C9EEEEDAEE}" type="sibTrans" cxnId="{3E8F47A2-1975-45CA-8F5D-DEF9833ADC40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49D815B-493B-4454-90BA-91A73EAB1304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Introductory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Concepts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38A6349E-A42D-497B-A717-3D0E064E7D67}" type="parTrans" cxnId="{20B2E2FA-2FF2-404F-B94A-C084749CF07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287332-F0A0-447F-8423-10A705E5F2E0}" type="sibTrans" cxnId="{20B2E2FA-2FF2-404F-B94A-C084749CF073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1140FCC-6A16-4581-AC25-D320AE0B0D04}">
      <dgm:prSet phldrT="[Texto]"/>
      <dgm:spPr>
        <a:solidFill>
          <a:srgbClr val="FF0000">
            <a:alpha val="90000"/>
          </a:srgbClr>
        </a:solidFill>
      </dgm:spPr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Presentation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D2537EB-67AC-4A6A-8F3B-C0A4452626D3}" type="parTrans" cxnId="{57E7832B-17EE-4808-BD45-B06BA513BD3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829A5F1-731A-4ED9-A2E2-FF5DE064147C}" type="sibTrans" cxnId="{57E7832B-17EE-4808-BD45-B06BA513BD3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461642D-B7B9-4426-9F75-11650FC249E4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2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1E851C6-5870-46EE-9A91-58BC6B8E1850}" type="parTrans" cxnId="{6C0B7E35-ACF4-41D2-964C-787F138ABD6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A9D3248-CC69-4F51-B03D-215064644C14}" type="sibTrans" cxnId="{6C0B7E35-ACF4-41D2-964C-787F138ABD6D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E65149-BD2E-461F-B1B0-3D51900F54D3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Computer Vision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5EFE3B4-3502-471E-81FE-F9ACA7EA153F}" type="parTrans" cxnId="{B54993CB-D4E5-423B-B699-69D20941AAC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78734F-959E-4A2D-BCEE-3EE9D7355D3B}" type="sibTrans" cxnId="{B54993CB-D4E5-423B-B699-69D20941AAC5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E7E5388-C47E-41D8-B863-ECE122D3D907}">
      <dgm:prSet phldrT="[Texto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en-US" b="0" cap="none" spc="0" noProof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Annotation</a:t>
          </a:r>
          <a:endParaRPr lang="en-US" b="0" cap="none" spc="0" noProof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2F9A559-4E43-4F74-8741-AC7F273578F7}" type="parTrans" cxnId="{F623300E-6034-43C6-9FBD-F14D420871A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9A50538-70CB-46D9-A9D0-E0538A7AAF8E}" type="sibTrans" cxnId="{F623300E-6034-43C6-9FBD-F14D420871A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C932DB8-A845-4D96-8319-8B1AF897E82D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3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222DF0-E376-4B5A-82E5-A7D1176BEBBB}" type="parTrans" cxnId="{A34CCA70-1FE5-47EE-8A28-FE5438EFF48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8BD88A4-11E6-40B3-9B39-F2ABDD4EC8C5}" type="sibTrans" cxnId="{A34CCA70-1FE5-47EE-8A28-FE5438EFF48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75B4E24-A77E-4485-B66B-D3DE6DD11C1C}">
      <dgm:prSet phldrT="[Texto]"/>
      <dgm:spPr>
        <a:solidFill>
          <a:srgbClr val="00B050"/>
        </a:solidFill>
        <a:ln>
          <a:solidFill>
            <a:schemeClr val="bg2"/>
          </a:solidFill>
        </a:ln>
      </dgm:spPr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Applied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Classification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EA0EDA9-A8B9-477D-A48F-0CC38E604B23}" type="parTrans" cxnId="{E6040E8D-48B7-4F3D-A770-2C097AFD888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374B453-75BC-49BF-B1F4-81F5DC71EA57}" type="sibTrans" cxnId="{E6040E8D-48B7-4F3D-A770-2C097AFD888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D838425-D391-40D0-BCDD-BA30034A450B}">
      <dgm:prSet phldrT="[Texto]"/>
      <dgm:spPr>
        <a:solidFill>
          <a:srgbClr val="00B050"/>
        </a:solidFill>
        <a:ln>
          <a:solidFill>
            <a:schemeClr val="bg2"/>
          </a:solidFill>
        </a:ln>
      </dgm:spPr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2F05620C-D0AA-46DD-9A9E-4917669AC142}" type="parTrans" cxnId="{4234B51F-0F11-4D96-9D52-BF8EACD8C09F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C87E1F0-07F4-4254-99B9-1BC13F81C6C7}" type="sibTrans" cxnId="{4234B51F-0F11-4D96-9D52-BF8EACD8C09F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B52AB91-D384-4A80-9A39-6DF95A23F98E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4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AC1E8DD-6677-4389-A7C9-61A61E106BE9}" type="parTrans" cxnId="{A0CD2ACF-00A9-4CAD-86E5-D413E7AE1EE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98ED799-3A19-4444-A5A5-A717D869AA54}" type="sibTrans" cxnId="{A0CD2ACF-00A9-4CAD-86E5-D413E7AE1EE2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C63FB5D-C432-4025-BE15-48DDE0EE6E57}">
      <dgm:prSet phldrT="[Texto]"/>
      <dgm:spPr/>
      <dgm:t>
        <a:bodyPr/>
        <a:lstStyle/>
        <a:p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5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A58E3A4-57C0-4097-8EF0-D9F50B7A1BCD}" type="parTrans" cxnId="{23BF0822-C82E-4734-8028-8E5A6DD34EC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601F913B-F551-4194-814C-56328A18AC81}" type="sibTrans" cxnId="{23BF0822-C82E-4734-8028-8E5A6DD34ECA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4781F4F9-0AE0-4578-AA02-B02C1D27B954}">
      <dgm:prSet/>
      <dgm:spPr>
        <a:solidFill>
          <a:srgbClr val="00B050"/>
        </a:solidFill>
        <a:ln>
          <a:solidFill>
            <a:schemeClr val="bg2"/>
          </a:solidFill>
        </a:ln>
      </dgm:spPr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Cloud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Services 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2E91C1D-4515-4381-A205-27A2CC123006}" type="parTrans" cxnId="{E486DE1D-532B-4545-8864-83A0D89BBE6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89C6DA2-38D8-4F56-A291-A6ED6F5B15AD}" type="sibTrans" cxnId="{E486DE1D-532B-4545-8864-83A0D89BBE68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CC8EE79-14FE-4317-8936-60BD27AA0375}">
      <dgm:prSet/>
      <dgm:spPr>
        <a:solidFill>
          <a:srgbClr val="00B050"/>
        </a:solidFill>
        <a:ln>
          <a:solidFill>
            <a:schemeClr val="bg2"/>
          </a:solidFill>
        </a:ln>
      </dgm:spPr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Amazon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and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Google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FCDD5E5-7383-4A7E-8787-AFEF815E66F2}" type="parTrans" cxnId="{AFE16D9E-29E8-4E19-9FF6-B3019BECC9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46CD3BA-654D-4282-9906-EB4BFC56BF20}" type="sibTrans" cxnId="{AFE16D9E-29E8-4E19-9FF6-B3019BECC927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3F52496-5A8F-451C-AC92-746111998754}">
      <dgm:prSet phldrT="[Texto]"/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Preparation</a:t>
          </a:r>
          <a:r>
            <a:rPr lang="pt-BR" b="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for Project </a:t>
          </a:r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execuction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509EB53-D42D-458E-A002-CBF1384725C0}" type="parTrans" cxnId="{57B5B67C-5CC2-48B3-9AD4-6517520F8E8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DA994FAA-5A20-4C1D-9BF8-4625452C68FF}" type="sibTrans" cxnId="{57B5B67C-5CC2-48B3-9AD4-6517520F8E8E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A4C9B46F-4A28-4D58-BE3E-5F830031644B}">
      <dgm:prSet phldrT="[Texto]"/>
      <dgm:spPr/>
      <dgm:t>
        <a:bodyPr/>
        <a:lstStyle/>
        <a:p>
          <a:r>
            <a:rPr lang="pt-BR" b="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Readings</a:t>
          </a:r>
          <a:endParaRPr lang="en-US" b="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4EBC2FA-1253-4E05-8566-A5B2DF0C5222}" type="parTrans" cxnId="{F03938F5-3781-40ED-87F0-02D7E01D8811}">
      <dgm:prSet/>
      <dgm:spPr/>
      <dgm:t>
        <a:bodyPr/>
        <a:lstStyle/>
        <a:p>
          <a:endParaRPr lang="en-US"/>
        </a:p>
      </dgm:t>
    </dgm:pt>
    <dgm:pt modelId="{E8D49D4C-76ED-48F5-B65D-8E750246CF24}" type="sibTrans" cxnId="{F03938F5-3781-40ED-87F0-02D7E01D8811}">
      <dgm:prSet/>
      <dgm:spPr/>
      <dgm:t>
        <a:bodyPr/>
        <a:lstStyle/>
        <a:p>
          <a:endParaRPr lang="en-US"/>
        </a:p>
      </dgm:t>
    </dgm:pt>
    <dgm:pt modelId="{6E34B294-C9BA-4577-9553-62789A70057D}" type="pres">
      <dgm:prSet presAssocID="{4D91C4B7-5C6F-4254-A55C-2631BC1AFB4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858366F-DF9E-401C-A5D2-2ECF66E13C2D}" type="pres">
      <dgm:prSet presAssocID="{4D91C4B7-5C6F-4254-A55C-2631BC1AFB49}" presName="tSp" presStyleCnt="0"/>
      <dgm:spPr/>
    </dgm:pt>
    <dgm:pt modelId="{E1D89EB7-472A-4239-9975-8705C90820B5}" type="pres">
      <dgm:prSet presAssocID="{4D91C4B7-5C6F-4254-A55C-2631BC1AFB49}" presName="bSp" presStyleCnt="0"/>
      <dgm:spPr/>
    </dgm:pt>
    <dgm:pt modelId="{5FBB8966-0A08-42BF-A915-0063ABF5D36B}" type="pres">
      <dgm:prSet presAssocID="{4D91C4B7-5C6F-4254-A55C-2631BC1AFB49}" presName="process" presStyleCnt="0"/>
      <dgm:spPr/>
    </dgm:pt>
    <dgm:pt modelId="{E6A90188-59E6-4AB5-94CD-D1F971B7B5BD}" type="pres">
      <dgm:prSet presAssocID="{91EAD8CB-7EB0-4B92-A08C-AC59CE193519}" presName="composite1" presStyleCnt="0"/>
      <dgm:spPr/>
    </dgm:pt>
    <dgm:pt modelId="{C98AC336-7A93-4FA7-A629-14A7EF253148}" type="pres">
      <dgm:prSet presAssocID="{91EAD8CB-7EB0-4B92-A08C-AC59CE193519}" presName="dummyNode1" presStyleLbl="node1" presStyleIdx="0" presStyleCnt="5"/>
      <dgm:spPr/>
    </dgm:pt>
    <dgm:pt modelId="{E20ABC5A-2258-4D7D-A22E-88CD37A9E79F}" type="pres">
      <dgm:prSet presAssocID="{91EAD8CB-7EB0-4B92-A08C-AC59CE193519}" presName="childNode1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59CB2C-8FE2-4E88-AD84-A24B7F7D4011}" type="pres">
      <dgm:prSet presAssocID="{91EAD8CB-7EB0-4B92-A08C-AC59CE193519}" presName="childNode1tx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3596EC-152D-469C-A75A-C096552CBE64}" type="pres">
      <dgm:prSet presAssocID="{91EAD8CB-7EB0-4B92-A08C-AC59CE193519}" presName="parentNode1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0483AA-3D18-4E29-B54B-DE4FB44DAD75}" type="pres">
      <dgm:prSet presAssocID="{91EAD8CB-7EB0-4B92-A08C-AC59CE193519}" presName="connSite1" presStyleCnt="0"/>
      <dgm:spPr/>
    </dgm:pt>
    <dgm:pt modelId="{D324D256-DAA7-4C00-AED1-479B3DC0ECA3}" type="pres">
      <dgm:prSet presAssocID="{E2F31B15-F179-4B20-B5E2-58C9EEEEDAEE}" presName="Name9" presStyleLbl="sibTrans2D1" presStyleIdx="0" presStyleCnt="4"/>
      <dgm:spPr/>
      <dgm:t>
        <a:bodyPr/>
        <a:lstStyle/>
        <a:p>
          <a:endParaRPr lang="en-US"/>
        </a:p>
      </dgm:t>
    </dgm:pt>
    <dgm:pt modelId="{8D9CD8A9-A159-41DC-9A51-6428ADF4D90E}" type="pres">
      <dgm:prSet presAssocID="{B461642D-B7B9-4426-9F75-11650FC249E4}" presName="composite2" presStyleCnt="0"/>
      <dgm:spPr/>
    </dgm:pt>
    <dgm:pt modelId="{FB0A4F37-CD9C-4ABC-9443-AEA656BA5ED8}" type="pres">
      <dgm:prSet presAssocID="{B461642D-B7B9-4426-9F75-11650FC249E4}" presName="dummyNode2" presStyleLbl="node1" presStyleIdx="0" presStyleCnt="5"/>
      <dgm:spPr/>
    </dgm:pt>
    <dgm:pt modelId="{361FA399-EEE8-4AF8-BAFE-F9952E9CFCD5}" type="pres">
      <dgm:prSet presAssocID="{B461642D-B7B9-4426-9F75-11650FC249E4}" presName="childNode2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3E0D72-1A0F-4803-A066-420BEA78AD53}" type="pres">
      <dgm:prSet presAssocID="{B461642D-B7B9-4426-9F75-11650FC249E4}" presName="childNode2tx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FC8BE4-BD44-4259-9D3B-DAE6F9C2AA89}" type="pres">
      <dgm:prSet presAssocID="{B461642D-B7B9-4426-9F75-11650FC249E4}" presName="parentNode2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9CA0E4-E323-499D-A457-58ABDA1FE575}" type="pres">
      <dgm:prSet presAssocID="{B461642D-B7B9-4426-9F75-11650FC249E4}" presName="connSite2" presStyleCnt="0"/>
      <dgm:spPr/>
    </dgm:pt>
    <dgm:pt modelId="{F71F5782-4B97-494E-B54E-414B7057EA00}" type="pres">
      <dgm:prSet presAssocID="{8A9D3248-CC69-4F51-B03D-215064644C14}" presName="Name18" presStyleLbl="sibTrans2D1" presStyleIdx="1" presStyleCnt="4"/>
      <dgm:spPr/>
      <dgm:t>
        <a:bodyPr/>
        <a:lstStyle/>
        <a:p>
          <a:endParaRPr lang="en-US"/>
        </a:p>
      </dgm:t>
    </dgm:pt>
    <dgm:pt modelId="{30D58B8D-CB19-4E2B-A34E-495A5675B94D}" type="pres">
      <dgm:prSet presAssocID="{6C932DB8-A845-4D96-8319-8B1AF897E82D}" presName="composite1" presStyleCnt="0"/>
      <dgm:spPr/>
    </dgm:pt>
    <dgm:pt modelId="{9C485EB3-B211-4661-9766-F7AEABF54277}" type="pres">
      <dgm:prSet presAssocID="{6C932DB8-A845-4D96-8319-8B1AF897E82D}" presName="dummyNode1" presStyleLbl="node1" presStyleIdx="1" presStyleCnt="5"/>
      <dgm:spPr/>
    </dgm:pt>
    <dgm:pt modelId="{2E6EC153-B405-4042-91E9-74B3F282649A}" type="pres">
      <dgm:prSet presAssocID="{6C932DB8-A845-4D96-8319-8B1AF897E82D}" presName="childNode1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C02EC9-1961-4B36-9BC3-B01023A4572C}" type="pres">
      <dgm:prSet presAssocID="{6C932DB8-A845-4D96-8319-8B1AF897E82D}" presName="childNode1tx" presStyleLbl="b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40B2EB-CB5C-4A54-99C5-7842FCEE22E4}" type="pres">
      <dgm:prSet presAssocID="{6C932DB8-A845-4D96-8319-8B1AF897E82D}" presName="parentNode1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9B120F-215C-46C1-9ADE-C18001879BF2}" type="pres">
      <dgm:prSet presAssocID="{6C932DB8-A845-4D96-8319-8B1AF897E82D}" presName="connSite1" presStyleCnt="0"/>
      <dgm:spPr/>
    </dgm:pt>
    <dgm:pt modelId="{976AE4DB-9E9C-488A-B65A-8EBA56B37551}" type="pres">
      <dgm:prSet presAssocID="{08BD88A4-11E6-40B3-9B39-F2ABDD4EC8C5}" presName="Name9" presStyleLbl="sibTrans2D1" presStyleIdx="2" presStyleCnt="4"/>
      <dgm:spPr/>
      <dgm:t>
        <a:bodyPr/>
        <a:lstStyle/>
        <a:p>
          <a:endParaRPr lang="en-US"/>
        </a:p>
      </dgm:t>
    </dgm:pt>
    <dgm:pt modelId="{4229D3D5-D3C1-45BD-BE23-F5256EBE02CF}" type="pres">
      <dgm:prSet presAssocID="{7B52AB91-D384-4A80-9A39-6DF95A23F98E}" presName="composite2" presStyleCnt="0"/>
      <dgm:spPr/>
    </dgm:pt>
    <dgm:pt modelId="{30055C80-27C9-4750-AD3E-A453A400A2D9}" type="pres">
      <dgm:prSet presAssocID="{7B52AB91-D384-4A80-9A39-6DF95A23F98E}" presName="dummyNode2" presStyleLbl="node1" presStyleIdx="2" presStyleCnt="5"/>
      <dgm:spPr/>
    </dgm:pt>
    <dgm:pt modelId="{1D2DA10C-E666-4A16-BC44-138482D5CE0C}" type="pres">
      <dgm:prSet presAssocID="{7B52AB91-D384-4A80-9A39-6DF95A23F98E}" presName="childNode2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B8EE91-F82B-44C9-A085-51C7FB5CB581}" type="pres">
      <dgm:prSet presAssocID="{7B52AB91-D384-4A80-9A39-6DF95A23F98E}" presName="childNode2tx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E782AC-C7F4-454E-8454-95CF96C36510}" type="pres">
      <dgm:prSet presAssocID="{7B52AB91-D384-4A80-9A39-6DF95A23F98E}" presName="parentNode2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F1D0042-C65A-47E1-BDFD-FC7593E60CB1}" type="pres">
      <dgm:prSet presAssocID="{7B52AB91-D384-4A80-9A39-6DF95A23F98E}" presName="connSite2" presStyleCnt="0"/>
      <dgm:spPr/>
    </dgm:pt>
    <dgm:pt modelId="{00F2F57F-580C-4636-9769-E7E102A07896}" type="pres">
      <dgm:prSet presAssocID="{598ED799-3A19-4444-A5A5-A717D869AA54}" presName="Name18" presStyleLbl="sibTrans2D1" presStyleIdx="3" presStyleCnt="4"/>
      <dgm:spPr/>
      <dgm:t>
        <a:bodyPr/>
        <a:lstStyle/>
        <a:p>
          <a:endParaRPr lang="en-US"/>
        </a:p>
      </dgm:t>
    </dgm:pt>
    <dgm:pt modelId="{9ACE86CF-B0CB-4426-9660-EF2F9BCCB964}" type="pres">
      <dgm:prSet presAssocID="{4C63FB5D-C432-4025-BE15-48DDE0EE6E57}" presName="composite1" presStyleCnt="0"/>
      <dgm:spPr/>
    </dgm:pt>
    <dgm:pt modelId="{75C8CF60-2C39-4043-94D6-E50D98CACE1B}" type="pres">
      <dgm:prSet presAssocID="{4C63FB5D-C432-4025-BE15-48DDE0EE6E57}" presName="dummyNode1" presStyleLbl="node1" presStyleIdx="3" presStyleCnt="5"/>
      <dgm:spPr/>
    </dgm:pt>
    <dgm:pt modelId="{6C27152E-DC61-4772-9855-70083E3C0779}" type="pres">
      <dgm:prSet presAssocID="{4C63FB5D-C432-4025-BE15-48DDE0EE6E57}" presName="childNode1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ECD12-009F-4D36-BC5F-D285AF144BA8}" type="pres">
      <dgm:prSet presAssocID="{4C63FB5D-C432-4025-BE15-48DDE0EE6E57}" presName="childNode1tx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4AEAFC-C09B-43B8-B435-28AA9DA582C5}" type="pres">
      <dgm:prSet presAssocID="{4C63FB5D-C432-4025-BE15-48DDE0EE6E57}" presName="parentNode1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FA564-791E-4AB1-8E2C-1D4EEFE48F42}" type="pres">
      <dgm:prSet presAssocID="{4C63FB5D-C432-4025-BE15-48DDE0EE6E57}" presName="connSite1" presStyleCnt="0"/>
      <dgm:spPr/>
    </dgm:pt>
  </dgm:ptLst>
  <dgm:cxnLst>
    <dgm:cxn modelId="{79F35D2F-2CC0-425C-B81B-20123FD3F2C7}" type="presOf" srcId="{BEE65149-BD2E-461F-B1B0-3D51900F54D3}" destId="{361FA399-EEE8-4AF8-BAFE-F9952E9CFCD5}" srcOrd="0" destOrd="0" presId="urn:microsoft.com/office/officeart/2005/8/layout/hProcess4"/>
    <dgm:cxn modelId="{B54993CB-D4E5-423B-B699-69D20941AAC5}" srcId="{B461642D-B7B9-4426-9F75-11650FC249E4}" destId="{BEE65149-BD2E-461F-B1B0-3D51900F54D3}" srcOrd="0" destOrd="0" parTransId="{E5EFE3B4-3502-471E-81FE-F9ACA7EA153F}" sibTransId="{7B78734F-959E-4A2D-BCEE-3EE9D7355D3B}"/>
    <dgm:cxn modelId="{E1631AB4-6072-4D06-AAE5-C8786925BB48}" type="presOf" srcId="{4C63FB5D-C432-4025-BE15-48DDE0EE6E57}" destId="{734AEAFC-C09B-43B8-B435-28AA9DA582C5}" srcOrd="0" destOrd="0" presId="urn:microsoft.com/office/officeart/2005/8/layout/hProcess4"/>
    <dgm:cxn modelId="{3189234F-9108-4F5F-9863-D7510EA6E89F}" type="presOf" srcId="{1CC8EE79-14FE-4317-8936-60BD27AA0375}" destId="{7DB8EE91-F82B-44C9-A085-51C7FB5CB581}" srcOrd="1" destOrd="1" presId="urn:microsoft.com/office/officeart/2005/8/layout/hProcess4"/>
    <dgm:cxn modelId="{942ABCD3-A082-4A71-801A-A940A7B9E751}" type="presOf" srcId="{598ED799-3A19-4444-A5A5-A717D869AA54}" destId="{00F2F57F-580C-4636-9769-E7E102A07896}" srcOrd="0" destOrd="0" presId="urn:microsoft.com/office/officeart/2005/8/layout/hProcess4"/>
    <dgm:cxn modelId="{942E83F4-D065-41C8-9F41-BA4BBBBCC268}" type="presOf" srcId="{8A9D3248-CC69-4F51-B03D-215064644C14}" destId="{F71F5782-4B97-494E-B54E-414B7057EA00}" srcOrd="0" destOrd="0" presId="urn:microsoft.com/office/officeart/2005/8/layout/hProcess4"/>
    <dgm:cxn modelId="{F03938F5-3781-40ED-87F0-02D7E01D8811}" srcId="{4C63FB5D-C432-4025-BE15-48DDE0EE6E57}" destId="{A4C9B46F-4A28-4D58-BE3E-5F830031644B}" srcOrd="1" destOrd="0" parTransId="{14EBC2FA-1253-4E05-8566-A5B2DF0C5222}" sibTransId="{E8D49D4C-76ED-48F5-B65D-8E750246CF24}"/>
    <dgm:cxn modelId="{593373E1-61D9-4BAE-BF00-E2FDFEC13E97}" type="presOf" srcId="{BEE65149-BD2E-461F-B1B0-3D51900F54D3}" destId="{093E0D72-1A0F-4803-A066-420BEA78AD53}" srcOrd="1" destOrd="0" presId="urn:microsoft.com/office/officeart/2005/8/layout/hProcess4"/>
    <dgm:cxn modelId="{5C173B0B-A2CA-4DD4-8793-ACE997B50425}" type="presOf" srcId="{61140FCC-6A16-4581-AC25-D320AE0B0D04}" destId="{A459CB2C-8FE2-4E88-AD84-A24B7F7D4011}" srcOrd="1" destOrd="1" presId="urn:microsoft.com/office/officeart/2005/8/layout/hProcess4"/>
    <dgm:cxn modelId="{03B3E505-FCB9-4A42-9A2F-6F436CAF15B6}" type="presOf" srcId="{4D91C4B7-5C6F-4254-A55C-2631BC1AFB49}" destId="{6E34B294-C9BA-4577-9553-62789A70057D}" srcOrd="0" destOrd="0" presId="urn:microsoft.com/office/officeart/2005/8/layout/hProcess4"/>
    <dgm:cxn modelId="{6EB9942D-FB2A-407C-851F-1FB37D37101A}" type="presOf" srcId="{F75B4E24-A77E-4485-B66B-D3DE6DD11C1C}" destId="{1DC02EC9-1961-4B36-9BC3-B01023A4572C}" srcOrd="1" destOrd="0" presId="urn:microsoft.com/office/officeart/2005/8/layout/hProcess4"/>
    <dgm:cxn modelId="{E486DE1D-532B-4545-8864-83A0D89BBE68}" srcId="{7B52AB91-D384-4A80-9A39-6DF95A23F98E}" destId="{4781F4F9-0AE0-4578-AA02-B02C1D27B954}" srcOrd="0" destOrd="0" parTransId="{72E91C1D-4515-4381-A205-27A2CC123006}" sibTransId="{089C6DA2-38D8-4F56-A291-A6ED6F5B15AD}"/>
    <dgm:cxn modelId="{E425884B-D55D-4266-BB11-811F8CF0EEF6}" type="presOf" srcId="{A3F52496-5A8F-451C-AC92-746111998754}" destId="{6C27152E-DC61-4772-9855-70083E3C0779}" srcOrd="0" destOrd="0" presId="urn:microsoft.com/office/officeart/2005/8/layout/hProcess4"/>
    <dgm:cxn modelId="{3E8F47A2-1975-45CA-8F5D-DEF9833ADC40}" srcId="{4D91C4B7-5C6F-4254-A55C-2631BC1AFB49}" destId="{91EAD8CB-7EB0-4B92-A08C-AC59CE193519}" srcOrd="0" destOrd="0" parTransId="{2D356145-EE99-470D-AF90-0CCBD9528F4E}" sibTransId="{E2F31B15-F179-4B20-B5E2-58C9EEEEDAEE}"/>
    <dgm:cxn modelId="{1FDC2C2E-8CE4-4473-82A1-1927B277B1D9}" type="presOf" srcId="{08BD88A4-11E6-40B3-9B39-F2ABDD4EC8C5}" destId="{976AE4DB-9E9C-488A-B65A-8EBA56B37551}" srcOrd="0" destOrd="0" presId="urn:microsoft.com/office/officeart/2005/8/layout/hProcess4"/>
    <dgm:cxn modelId="{98757C73-FBBE-418B-909D-61E06C76EE68}" type="presOf" srcId="{FD838425-D391-40D0-BCDD-BA30034A450B}" destId="{2E6EC153-B405-4042-91E9-74B3F282649A}" srcOrd="0" destOrd="1" presId="urn:microsoft.com/office/officeart/2005/8/layout/hProcess4"/>
    <dgm:cxn modelId="{F623300E-6034-43C6-9FBD-F14D420871A8}" srcId="{B461642D-B7B9-4426-9F75-11650FC249E4}" destId="{EE7E5388-C47E-41D8-B863-ECE122D3D907}" srcOrd="1" destOrd="0" parTransId="{B2F9A559-4E43-4F74-8741-AC7F273578F7}" sibTransId="{E9A50538-70CB-46D9-A9D0-E0538A7AAF8E}"/>
    <dgm:cxn modelId="{4234B51F-0F11-4D96-9D52-BF8EACD8C09F}" srcId="{6C932DB8-A845-4D96-8319-8B1AF897E82D}" destId="{FD838425-D391-40D0-BCDD-BA30034A450B}" srcOrd="1" destOrd="0" parTransId="{2F05620C-D0AA-46DD-9A9E-4917669AC142}" sibTransId="{9C87E1F0-07F4-4254-99B9-1BC13F81C6C7}"/>
    <dgm:cxn modelId="{4BE7408B-5E98-4C52-82B8-A77D71ADB7C8}" type="presOf" srcId="{4781F4F9-0AE0-4578-AA02-B02C1D27B954}" destId="{7DB8EE91-F82B-44C9-A085-51C7FB5CB581}" srcOrd="1" destOrd="0" presId="urn:microsoft.com/office/officeart/2005/8/layout/hProcess4"/>
    <dgm:cxn modelId="{FB9E0C29-BEBD-4018-98DF-893C906E4F5F}" type="presOf" srcId="{1CC8EE79-14FE-4317-8936-60BD27AA0375}" destId="{1D2DA10C-E666-4A16-BC44-138482D5CE0C}" srcOrd="0" destOrd="1" presId="urn:microsoft.com/office/officeart/2005/8/layout/hProcess4"/>
    <dgm:cxn modelId="{A6B4161E-FA74-4006-98EC-36E16AD3538F}" type="presOf" srcId="{A3F52496-5A8F-451C-AC92-746111998754}" destId="{9E8ECD12-009F-4D36-BC5F-D285AF144BA8}" srcOrd="1" destOrd="0" presId="urn:microsoft.com/office/officeart/2005/8/layout/hProcess4"/>
    <dgm:cxn modelId="{4E84BE3B-3620-4C52-AA2E-D76295636AE7}" type="presOf" srcId="{61140FCC-6A16-4581-AC25-D320AE0B0D04}" destId="{E20ABC5A-2258-4D7D-A22E-88CD37A9E79F}" srcOrd="0" destOrd="1" presId="urn:microsoft.com/office/officeart/2005/8/layout/hProcess4"/>
    <dgm:cxn modelId="{25DDA63A-2749-4E3A-8225-9DF4654D195E}" type="presOf" srcId="{EE7E5388-C47E-41D8-B863-ECE122D3D907}" destId="{361FA399-EEE8-4AF8-BAFE-F9952E9CFCD5}" srcOrd="0" destOrd="1" presId="urn:microsoft.com/office/officeart/2005/8/layout/hProcess4"/>
    <dgm:cxn modelId="{23BF0822-C82E-4734-8028-8E5A6DD34ECA}" srcId="{4D91C4B7-5C6F-4254-A55C-2631BC1AFB49}" destId="{4C63FB5D-C432-4025-BE15-48DDE0EE6E57}" srcOrd="4" destOrd="0" parTransId="{EA58E3A4-57C0-4097-8EF0-D9F50B7A1BCD}" sibTransId="{601F913B-F551-4194-814C-56328A18AC81}"/>
    <dgm:cxn modelId="{CAA3E5E1-7DAA-431F-AE81-9C60F7A96929}" type="presOf" srcId="{E2F31B15-F179-4B20-B5E2-58C9EEEEDAEE}" destId="{D324D256-DAA7-4C00-AED1-479B3DC0ECA3}" srcOrd="0" destOrd="0" presId="urn:microsoft.com/office/officeart/2005/8/layout/hProcess4"/>
    <dgm:cxn modelId="{DD728B27-A5DE-4B8F-8F35-1C2B91F09EBF}" type="presOf" srcId="{FD838425-D391-40D0-BCDD-BA30034A450B}" destId="{1DC02EC9-1961-4B36-9BC3-B01023A4572C}" srcOrd="1" destOrd="1" presId="urn:microsoft.com/office/officeart/2005/8/layout/hProcess4"/>
    <dgm:cxn modelId="{AFE16D9E-29E8-4E19-9FF6-B3019BECC927}" srcId="{7B52AB91-D384-4A80-9A39-6DF95A23F98E}" destId="{1CC8EE79-14FE-4317-8936-60BD27AA0375}" srcOrd="1" destOrd="0" parTransId="{1FCDD5E5-7383-4A7E-8787-AFEF815E66F2}" sibTransId="{546CD3BA-654D-4282-9906-EB4BFC56BF20}"/>
    <dgm:cxn modelId="{D8195988-D571-45F9-B676-771886D48C68}" type="presOf" srcId="{A4C9B46F-4A28-4D58-BE3E-5F830031644B}" destId="{9E8ECD12-009F-4D36-BC5F-D285AF144BA8}" srcOrd="1" destOrd="1" presId="urn:microsoft.com/office/officeart/2005/8/layout/hProcess4"/>
    <dgm:cxn modelId="{E6040E8D-48B7-4F3D-A770-2C097AFD888A}" srcId="{6C932DB8-A845-4D96-8319-8B1AF897E82D}" destId="{F75B4E24-A77E-4485-B66B-D3DE6DD11C1C}" srcOrd="0" destOrd="0" parTransId="{CEA0EDA9-A8B9-477D-A48F-0CC38E604B23}" sibTransId="{7374B453-75BC-49BF-B1F4-81F5DC71EA57}"/>
    <dgm:cxn modelId="{57E7832B-17EE-4808-BD45-B06BA513BD3E}" srcId="{91EAD8CB-7EB0-4B92-A08C-AC59CE193519}" destId="{61140FCC-6A16-4581-AC25-D320AE0B0D04}" srcOrd="1" destOrd="0" parTransId="{DD2537EB-67AC-4A6A-8F3B-C0A4452626D3}" sibTransId="{D829A5F1-731A-4ED9-A2E2-FF5DE064147C}"/>
    <dgm:cxn modelId="{02D0C4E8-975B-47A3-A37B-8A72D4A7585D}" type="presOf" srcId="{F75B4E24-A77E-4485-B66B-D3DE6DD11C1C}" destId="{2E6EC153-B405-4042-91E9-74B3F282649A}" srcOrd="0" destOrd="0" presId="urn:microsoft.com/office/officeart/2005/8/layout/hProcess4"/>
    <dgm:cxn modelId="{57B5B67C-5CC2-48B3-9AD4-6517520F8E8E}" srcId="{4C63FB5D-C432-4025-BE15-48DDE0EE6E57}" destId="{A3F52496-5A8F-451C-AC92-746111998754}" srcOrd="0" destOrd="0" parTransId="{1509EB53-D42D-458E-A002-CBF1384725C0}" sibTransId="{DA994FAA-5A20-4C1D-9BF8-4625452C68FF}"/>
    <dgm:cxn modelId="{1BF0967B-142D-4667-883F-1287C77B5DE4}" type="presOf" srcId="{7B52AB91-D384-4A80-9A39-6DF95A23F98E}" destId="{5EE782AC-C7F4-454E-8454-95CF96C36510}" srcOrd="0" destOrd="0" presId="urn:microsoft.com/office/officeart/2005/8/layout/hProcess4"/>
    <dgm:cxn modelId="{E35CD68F-5A56-4C80-B799-621F7D4572BC}" type="presOf" srcId="{B461642D-B7B9-4426-9F75-11650FC249E4}" destId="{EEFC8BE4-BD44-4259-9D3B-DAE6F9C2AA89}" srcOrd="0" destOrd="0" presId="urn:microsoft.com/office/officeart/2005/8/layout/hProcess4"/>
    <dgm:cxn modelId="{F0BE9166-1CE4-4A39-8B24-20DA00940A3F}" type="presOf" srcId="{A4C9B46F-4A28-4D58-BE3E-5F830031644B}" destId="{6C27152E-DC61-4772-9855-70083E3C0779}" srcOrd="0" destOrd="1" presId="urn:microsoft.com/office/officeart/2005/8/layout/hProcess4"/>
    <dgm:cxn modelId="{A0CD2ACF-00A9-4CAD-86E5-D413E7AE1EE2}" srcId="{4D91C4B7-5C6F-4254-A55C-2631BC1AFB49}" destId="{7B52AB91-D384-4A80-9A39-6DF95A23F98E}" srcOrd="3" destOrd="0" parTransId="{0AC1E8DD-6677-4389-A7C9-61A61E106BE9}" sibTransId="{598ED799-3A19-4444-A5A5-A717D869AA54}"/>
    <dgm:cxn modelId="{A34CCA70-1FE5-47EE-8A28-FE5438EFF487}" srcId="{4D91C4B7-5C6F-4254-A55C-2631BC1AFB49}" destId="{6C932DB8-A845-4D96-8319-8B1AF897E82D}" srcOrd="2" destOrd="0" parTransId="{1E222DF0-E376-4B5A-82E5-A7D1176BEBBB}" sibTransId="{08BD88A4-11E6-40B3-9B39-F2ABDD4EC8C5}"/>
    <dgm:cxn modelId="{30C09A51-40D6-459B-8A5E-F54D526E148B}" type="presOf" srcId="{C49D815B-493B-4454-90BA-91A73EAB1304}" destId="{A459CB2C-8FE2-4E88-AD84-A24B7F7D4011}" srcOrd="1" destOrd="0" presId="urn:microsoft.com/office/officeart/2005/8/layout/hProcess4"/>
    <dgm:cxn modelId="{F0FADEB6-025F-4379-A2B0-BEF60928D906}" type="presOf" srcId="{EE7E5388-C47E-41D8-B863-ECE122D3D907}" destId="{093E0D72-1A0F-4803-A066-420BEA78AD53}" srcOrd="1" destOrd="1" presId="urn:microsoft.com/office/officeart/2005/8/layout/hProcess4"/>
    <dgm:cxn modelId="{6C0B7E35-ACF4-41D2-964C-787F138ABD6D}" srcId="{4D91C4B7-5C6F-4254-A55C-2631BC1AFB49}" destId="{B461642D-B7B9-4426-9F75-11650FC249E4}" srcOrd="1" destOrd="0" parTransId="{51E851C6-5870-46EE-9A91-58BC6B8E1850}" sibTransId="{8A9D3248-CC69-4F51-B03D-215064644C14}"/>
    <dgm:cxn modelId="{8D0381A4-CFA0-42D9-85BD-43281BCC332A}" type="presOf" srcId="{6C932DB8-A845-4D96-8319-8B1AF897E82D}" destId="{7E40B2EB-CB5C-4A54-99C5-7842FCEE22E4}" srcOrd="0" destOrd="0" presId="urn:microsoft.com/office/officeart/2005/8/layout/hProcess4"/>
    <dgm:cxn modelId="{20B2E2FA-2FF2-404F-B94A-C084749CF073}" srcId="{91EAD8CB-7EB0-4B92-A08C-AC59CE193519}" destId="{C49D815B-493B-4454-90BA-91A73EAB1304}" srcOrd="0" destOrd="0" parTransId="{38A6349E-A42D-497B-A717-3D0E064E7D67}" sibTransId="{B9287332-F0A0-447F-8423-10A705E5F2E0}"/>
    <dgm:cxn modelId="{74BD08C2-44DC-4774-A1DA-8FFE7858263B}" type="presOf" srcId="{C49D815B-493B-4454-90BA-91A73EAB1304}" destId="{E20ABC5A-2258-4D7D-A22E-88CD37A9E79F}" srcOrd="0" destOrd="0" presId="urn:microsoft.com/office/officeart/2005/8/layout/hProcess4"/>
    <dgm:cxn modelId="{EA50041D-6345-40BF-9396-BAF3C9B8F1F6}" type="presOf" srcId="{4781F4F9-0AE0-4578-AA02-B02C1D27B954}" destId="{1D2DA10C-E666-4A16-BC44-138482D5CE0C}" srcOrd="0" destOrd="0" presId="urn:microsoft.com/office/officeart/2005/8/layout/hProcess4"/>
    <dgm:cxn modelId="{438A95A6-94CB-4E86-9AF0-722E049321CF}" type="presOf" srcId="{91EAD8CB-7EB0-4B92-A08C-AC59CE193519}" destId="{063596EC-152D-469C-A75A-C096552CBE64}" srcOrd="0" destOrd="0" presId="urn:microsoft.com/office/officeart/2005/8/layout/hProcess4"/>
    <dgm:cxn modelId="{D8D3990A-D333-4E6A-96B5-AC468AB54F77}" type="presParOf" srcId="{6E34B294-C9BA-4577-9553-62789A70057D}" destId="{1858366F-DF9E-401C-A5D2-2ECF66E13C2D}" srcOrd="0" destOrd="0" presId="urn:microsoft.com/office/officeart/2005/8/layout/hProcess4"/>
    <dgm:cxn modelId="{BBA60B04-8D37-4B5E-B535-D7EA68795F14}" type="presParOf" srcId="{6E34B294-C9BA-4577-9553-62789A70057D}" destId="{E1D89EB7-472A-4239-9975-8705C90820B5}" srcOrd="1" destOrd="0" presId="urn:microsoft.com/office/officeart/2005/8/layout/hProcess4"/>
    <dgm:cxn modelId="{287DAE2F-6275-4D26-AE2D-F9C0290CB175}" type="presParOf" srcId="{6E34B294-C9BA-4577-9553-62789A70057D}" destId="{5FBB8966-0A08-42BF-A915-0063ABF5D36B}" srcOrd="2" destOrd="0" presId="urn:microsoft.com/office/officeart/2005/8/layout/hProcess4"/>
    <dgm:cxn modelId="{2231B913-19AE-4EAF-897C-A709C7865420}" type="presParOf" srcId="{5FBB8966-0A08-42BF-A915-0063ABF5D36B}" destId="{E6A90188-59E6-4AB5-94CD-D1F971B7B5BD}" srcOrd="0" destOrd="0" presId="urn:microsoft.com/office/officeart/2005/8/layout/hProcess4"/>
    <dgm:cxn modelId="{79584644-D3A5-40F5-83B3-56AC7A46F7ED}" type="presParOf" srcId="{E6A90188-59E6-4AB5-94CD-D1F971B7B5BD}" destId="{C98AC336-7A93-4FA7-A629-14A7EF253148}" srcOrd="0" destOrd="0" presId="urn:microsoft.com/office/officeart/2005/8/layout/hProcess4"/>
    <dgm:cxn modelId="{D81190E8-1FA3-44D4-A958-8BB89A3FC23E}" type="presParOf" srcId="{E6A90188-59E6-4AB5-94CD-D1F971B7B5BD}" destId="{E20ABC5A-2258-4D7D-A22E-88CD37A9E79F}" srcOrd="1" destOrd="0" presId="urn:microsoft.com/office/officeart/2005/8/layout/hProcess4"/>
    <dgm:cxn modelId="{7DF0722F-9C80-4114-BD41-FE8ECF941E11}" type="presParOf" srcId="{E6A90188-59E6-4AB5-94CD-D1F971B7B5BD}" destId="{A459CB2C-8FE2-4E88-AD84-A24B7F7D4011}" srcOrd="2" destOrd="0" presId="urn:microsoft.com/office/officeart/2005/8/layout/hProcess4"/>
    <dgm:cxn modelId="{BC6B298C-67E0-42EE-B10F-0B5FF71002D2}" type="presParOf" srcId="{E6A90188-59E6-4AB5-94CD-D1F971B7B5BD}" destId="{063596EC-152D-469C-A75A-C096552CBE64}" srcOrd="3" destOrd="0" presId="urn:microsoft.com/office/officeart/2005/8/layout/hProcess4"/>
    <dgm:cxn modelId="{79A20ECF-7032-4874-A346-A907A13E7C2B}" type="presParOf" srcId="{E6A90188-59E6-4AB5-94CD-D1F971B7B5BD}" destId="{590483AA-3D18-4E29-B54B-DE4FB44DAD75}" srcOrd="4" destOrd="0" presId="urn:microsoft.com/office/officeart/2005/8/layout/hProcess4"/>
    <dgm:cxn modelId="{E83EC600-6A15-411B-B4F7-D9E86E35B044}" type="presParOf" srcId="{5FBB8966-0A08-42BF-A915-0063ABF5D36B}" destId="{D324D256-DAA7-4C00-AED1-479B3DC0ECA3}" srcOrd="1" destOrd="0" presId="urn:microsoft.com/office/officeart/2005/8/layout/hProcess4"/>
    <dgm:cxn modelId="{FB95FE66-245E-4965-B8B5-7832E1F34B1C}" type="presParOf" srcId="{5FBB8966-0A08-42BF-A915-0063ABF5D36B}" destId="{8D9CD8A9-A159-41DC-9A51-6428ADF4D90E}" srcOrd="2" destOrd="0" presId="urn:microsoft.com/office/officeart/2005/8/layout/hProcess4"/>
    <dgm:cxn modelId="{019EB0D9-9ABD-485D-89D4-272B0014EB7F}" type="presParOf" srcId="{8D9CD8A9-A159-41DC-9A51-6428ADF4D90E}" destId="{FB0A4F37-CD9C-4ABC-9443-AEA656BA5ED8}" srcOrd="0" destOrd="0" presId="urn:microsoft.com/office/officeart/2005/8/layout/hProcess4"/>
    <dgm:cxn modelId="{D7946BDC-D003-4B35-9B79-84AD358C38A1}" type="presParOf" srcId="{8D9CD8A9-A159-41DC-9A51-6428ADF4D90E}" destId="{361FA399-EEE8-4AF8-BAFE-F9952E9CFCD5}" srcOrd="1" destOrd="0" presId="urn:microsoft.com/office/officeart/2005/8/layout/hProcess4"/>
    <dgm:cxn modelId="{40044FF4-21E5-4882-B3E6-DCF924C329CB}" type="presParOf" srcId="{8D9CD8A9-A159-41DC-9A51-6428ADF4D90E}" destId="{093E0D72-1A0F-4803-A066-420BEA78AD53}" srcOrd="2" destOrd="0" presId="urn:microsoft.com/office/officeart/2005/8/layout/hProcess4"/>
    <dgm:cxn modelId="{1AFCB9CD-31E9-4D12-BAD7-766614A1F45F}" type="presParOf" srcId="{8D9CD8A9-A159-41DC-9A51-6428ADF4D90E}" destId="{EEFC8BE4-BD44-4259-9D3B-DAE6F9C2AA89}" srcOrd="3" destOrd="0" presId="urn:microsoft.com/office/officeart/2005/8/layout/hProcess4"/>
    <dgm:cxn modelId="{9E0C0315-98C1-4E0C-B5E8-0426B99FE7A1}" type="presParOf" srcId="{8D9CD8A9-A159-41DC-9A51-6428ADF4D90E}" destId="{019CA0E4-E323-499D-A457-58ABDA1FE575}" srcOrd="4" destOrd="0" presId="urn:microsoft.com/office/officeart/2005/8/layout/hProcess4"/>
    <dgm:cxn modelId="{53B24109-F989-44F9-B1C9-B4DA2ED9BE6B}" type="presParOf" srcId="{5FBB8966-0A08-42BF-A915-0063ABF5D36B}" destId="{F71F5782-4B97-494E-B54E-414B7057EA00}" srcOrd="3" destOrd="0" presId="urn:microsoft.com/office/officeart/2005/8/layout/hProcess4"/>
    <dgm:cxn modelId="{CF7F68B1-3ED5-4A22-9639-572E074DD9BC}" type="presParOf" srcId="{5FBB8966-0A08-42BF-A915-0063ABF5D36B}" destId="{30D58B8D-CB19-4E2B-A34E-495A5675B94D}" srcOrd="4" destOrd="0" presId="urn:microsoft.com/office/officeart/2005/8/layout/hProcess4"/>
    <dgm:cxn modelId="{79C0B9ED-23DA-4F0D-B531-CE818DD3B3BB}" type="presParOf" srcId="{30D58B8D-CB19-4E2B-A34E-495A5675B94D}" destId="{9C485EB3-B211-4661-9766-F7AEABF54277}" srcOrd="0" destOrd="0" presId="urn:microsoft.com/office/officeart/2005/8/layout/hProcess4"/>
    <dgm:cxn modelId="{97CDC7EB-5851-4023-B71D-28D99867DC65}" type="presParOf" srcId="{30D58B8D-CB19-4E2B-A34E-495A5675B94D}" destId="{2E6EC153-B405-4042-91E9-74B3F282649A}" srcOrd="1" destOrd="0" presId="urn:microsoft.com/office/officeart/2005/8/layout/hProcess4"/>
    <dgm:cxn modelId="{92636302-3E12-4DB0-AAC4-706481C1A0E9}" type="presParOf" srcId="{30D58B8D-CB19-4E2B-A34E-495A5675B94D}" destId="{1DC02EC9-1961-4B36-9BC3-B01023A4572C}" srcOrd="2" destOrd="0" presId="urn:microsoft.com/office/officeart/2005/8/layout/hProcess4"/>
    <dgm:cxn modelId="{3B907D70-5BD3-409C-9A7A-D7EF7670D311}" type="presParOf" srcId="{30D58B8D-CB19-4E2B-A34E-495A5675B94D}" destId="{7E40B2EB-CB5C-4A54-99C5-7842FCEE22E4}" srcOrd="3" destOrd="0" presId="urn:microsoft.com/office/officeart/2005/8/layout/hProcess4"/>
    <dgm:cxn modelId="{5B705D0A-2B10-4A2E-88A4-CB8F31D1B470}" type="presParOf" srcId="{30D58B8D-CB19-4E2B-A34E-495A5675B94D}" destId="{CB9B120F-215C-46C1-9ADE-C18001879BF2}" srcOrd="4" destOrd="0" presId="urn:microsoft.com/office/officeart/2005/8/layout/hProcess4"/>
    <dgm:cxn modelId="{8E17CCF2-9F13-4FD5-8367-D903BBE8F4A8}" type="presParOf" srcId="{5FBB8966-0A08-42BF-A915-0063ABF5D36B}" destId="{976AE4DB-9E9C-488A-B65A-8EBA56B37551}" srcOrd="5" destOrd="0" presId="urn:microsoft.com/office/officeart/2005/8/layout/hProcess4"/>
    <dgm:cxn modelId="{6303E561-2D82-4AB3-882A-462227D39E8D}" type="presParOf" srcId="{5FBB8966-0A08-42BF-A915-0063ABF5D36B}" destId="{4229D3D5-D3C1-45BD-BE23-F5256EBE02CF}" srcOrd="6" destOrd="0" presId="urn:microsoft.com/office/officeart/2005/8/layout/hProcess4"/>
    <dgm:cxn modelId="{1340975C-CA30-42A8-BC4C-E23B5E766575}" type="presParOf" srcId="{4229D3D5-D3C1-45BD-BE23-F5256EBE02CF}" destId="{30055C80-27C9-4750-AD3E-A453A400A2D9}" srcOrd="0" destOrd="0" presId="urn:microsoft.com/office/officeart/2005/8/layout/hProcess4"/>
    <dgm:cxn modelId="{7A4BC970-5883-4425-ADAE-E9AEAEB88621}" type="presParOf" srcId="{4229D3D5-D3C1-45BD-BE23-F5256EBE02CF}" destId="{1D2DA10C-E666-4A16-BC44-138482D5CE0C}" srcOrd="1" destOrd="0" presId="urn:microsoft.com/office/officeart/2005/8/layout/hProcess4"/>
    <dgm:cxn modelId="{4A750B23-23D2-4830-A0D0-69FB26788212}" type="presParOf" srcId="{4229D3D5-D3C1-45BD-BE23-F5256EBE02CF}" destId="{7DB8EE91-F82B-44C9-A085-51C7FB5CB581}" srcOrd="2" destOrd="0" presId="urn:microsoft.com/office/officeart/2005/8/layout/hProcess4"/>
    <dgm:cxn modelId="{A59F37FD-C72D-4FD9-89DF-9EB4C54746D2}" type="presParOf" srcId="{4229D3D5-D3C1-45BD-BE23-F5256EBE02CF}" destId="{5EE782AC-C7F4-454E-8454-95CF96C36510}" srcOrd="3" destOrd="0" presId="urn:microsoft.com/office/officeart/2005/8/layout/hProcess4"/>
    <dgm:cxn modelId="{6A1A11CC-9552-4613-B28E-34258250CDE8}" type="presParOf" srcId="{4229D3D5-D3C1-45BD-BE23-F5256EBE02CF}" destId="{8F1D0042-C65A-47E1-BDFD-FC7593E60CB1}" srcOrd="4" destOrd="0" presId="urn:microsoft.com/office/officeart/2005/8/layout/hProcess4"/>
    <dgm:cxn modelId="{EF05613A-FE4E-4937-BF52-110BDDF971EB}" type="presParOf" srcId="{5FBB8966-0A08-42BF-A915-0063ABF5D36B}" destId="{00F2F57F-580C-4636-9769-E7E102A07896}" srcOrd="7" destOrd="0" presId="urn:microsoft.com/office/officeart/2005/8/layout/hProcess4"/>
    <dgm:cxn modelId="{96C1915C-E8E7-4278-91E2-F408B942F684}" type="presParOf" srcId="{5FBB8966-0A08-42BF-A915-0063ABF5D36B}" destId="{9ACE86CF-B0CB-4426-9660-EF2F9BCCB964}" srcOrd="8" destOrd="0" presId="urn:microsoft.com/office/officeart/2005/8/layout/hProcess4"/>
    <dgm:cxn modelId="{C7129693-361C-4463-AF34-FD1EFFEE1BD6}" type="presParOf" srcId="{9ACE86CF-B0CB-4426-9660-EF2F9BCCB964}" destId="{75C8CF60-2C39-4043-94D6-E50D98CACE1B}" srcOrd="0" destOrd="0" presId="urn:microsoft.com/office/officeart/2005/8/layout/hProcess4"/>
    <dgm:cxn modelId="{298B7357-4F62-48AB-B3E1-004F0BAEA962}" type="presParOf" srcId="{9ACE86CF-B0CB-4426-9660-EF2F9BCCB964}" destId="{6C27152E-DC61-4772-9855-70083E3C0779}" srcOrd="1" destOrd="0" presId="urn:microsoft.com/office/officeart/2005/8/layout/hProcess4"/>
    <dgm:cxn modelId="{EAF3E9D2-6464-4B3F-9761-9A460B7702E3}" type="presParOf" srcId="{9ACE86CF-B0CB-4426-9660-EF2F9BCCB964}" destId="{9E8ECD12-009F-4D36-BC5F-D285AF144BA8}" srcOrd="2" destOrd="0" presId="urn:microsoft.com/office/officeart/2005/8/layout/hProcess4"/>
    <dgm:cxn modelId="{555FCF40-A3BD-4FEA-AF16-B327E3B06A73}" type="presParOf" srcId="{9ACE86CF-B0CB-4426-9660-EF2F9BCCB964}" destId="{734AEAFC-C09B-43B8-B435-28AA9DA582C5}" srcOrd="3" destOrd="0" presId="urn:microsoft.com/office/officeart/2005/8/layout/hProcess4"/>
    <dgm:cxn modelId="{E657A452-6CA9-4345-AD56-0EAB33090FB1}" type="presParOf" srcId="{9ACE86CF-B0CB-4426-9660-EF2F9BCCB964}" destId="{983FA564-791E-4AB1-8E2C-1D4EEFE48F4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ABC5A-2258-4D7D-A22E-88CD37A9E79F}">
      <dsp:nvSpPr>
        <dsp:cNvPr id="0" name=""/>
        <dsp:cNvSpPr/>
      </dsp:nvSpPr>
      <dsp:spPr>
        <a:xfrm>
          <a:off x="2293" y="1489284"/>
          <a:ext cx="1410593" cy="1163444"/>
        </a:xfrm>
        <a:prstGeom prst="roundRect">
          <a:avLst>
            <a:gd name="adj" fmla="val 10000"/>
          </a:avLst>
        </a:prstGeom>
        <a:solidFill>
          <a:srgbClr val="FF00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Introductory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Concepts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Sprint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Presentation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067" y="1516058"/>
        <a:ext cx="1357045" cy="860587"/>
      </dsp:txXfrm>
    </dsp:sp>
    <dsp:sp modelId="{D324D256-DAA7-4C00-AED1-479B3DC0ECA3}">
      <dsp:nvSpPr>
        <dsp:cNvPr id="0" name=""/>
        <dsp:cNvSpPr/>
      </dsp:nvSpPr>
      <dsp:spPr>
        <a:xfrm>
          <a:off x="788905" y="1744453"/>
          <a:ext cx="1588016" cy="1588016"/>
        </a:xfrm>
        <a:prstGeom prst="leftCircularArrow">
          <a:avLst>
            <a:gd name="adj1" fmla="val 3357"/>
            <a:gd name="adj2" fmla="val 415099"/>
            <a:gd name="adj3" fmla="val 2190610"/>
            <a:gd name="adj4" fmla="val 9024489"/>
            <a:gd name="adj5" fmla="val 39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3596EC-152D-469C-A75A-C096552CBE64}">
      <dsp:nvSpPr>
        <dsp:cNvPr id="0" name=""/>
        <dsp:cNvSpPr/>
      </dsp:nvSpPr>
      <dsp:spPr>
        <a:xfrm>
          <a:off x="315759" y="2403419"/>
          <a:ext cx="1253861" cy="4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1</a:t>
          </a:r>
          <a:endParaRPr lang="en-US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30363" y="2418023"/>
        <a:ext cx="1224653" cy="469411"/>
      </dsp:txXfrm>
    </dsp:sp>
    <dsp:sp modelId="{361FA399-EEE8-4AF8-BAFE-F9952E9CFCD5}">
      <dsp:nvSpPr>
        <dsp:cNvPr id="0" name=""/>
        <dsp:cNvSpPr/>
      </dsp:nvSpPr>
      <dsp:spPr>
        <a:xfrm>
          <a:off x="1823469" y="1489284"/>
          <a:ext cx="1410593" cy="1163444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Intro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Computer Vision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b="0" kern="1200" cap="none" spc="0" noProof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Annotation</a:t>
          </a:r>
          <a:endParaRPr lang="en-US" sz="1400" b="0" kern="1200" cap="none" spc="0" noProof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1850243" y="1765368"/>
        <a:ext cx="1357045" cy="860587"/>
      </dsp:txXfrm>
    </dsp:sp>
    <dsp:sp modelId="{F71F5782-4B97-494E-B54E-414B7057EA00}">
      <dsp:nvSpPr>
        <dsp:cNvPr id="0" name=""/>
        <dsp:cNvSpPr/>
      </dsp:nvSpPr>
      <dsp:spPr>
        <a:xfrm>
          <a:off x="2598326" y="763926"/>
          <a:ext cx="1768259" cy="1768259"/>
        </a:xfrm>
        <a:prstGeom prst="circularArrow">
          <a:avLst>
            <a:gd name="adj1" fmla="val 3015"/>
            <a:gd name="adj2" fmla="val 369784"/>
            <a:gd name="adj3" fmla="val 19454705"/>
            <a:gd name="adj4" fmla="val 12575511"/>
            <a:gd name="adj5" fmla="val 3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FC8BE4-BD44-4259-9D3B-DAE6F9C2AA89}">
      <dsp:nvSpPr>
        <dsp:cNvPr id="0" name=""/>
        <dsp:cNvSpPr/>
      </dsp:nvSpPr>
      <dsp:spPr>
        <a:xfrm>
          <a:off x="2136934" y="1239974"/>
          <a:ext cx="1253861" cy="4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2</a:t>
          </a:r>
          <a:endParaRPr lang="en-US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151538" y="1254578"/>
        <a:ext cx="1224653" cy="469411"/>
      </dsp:txXfrm>
    </dsp:sp>
    <dsp:sp modelId="{2E6EC153-B405-4042-91E9-74B3F282649A}">
      <dsp:nvSpPr>
        <dsp:cNvPr id="0" name=""/>
        <dsp:cNvSpPr/>
      </dsp:nvSpPr>
      <dsp:spPr>
        <a:xfrm>
          <a:off x="3644645" y="1489284"/>
          <a:ext cx="1410593" cy="116344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Applied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Classification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Object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Detection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671419" y="1516058"/>
        <a:ext cx="1357045" cy="860587"/>
      </dsp:txXfrm>
    </dsp:sp>
    <dsp:sp modelId="{976AE4DB-9E9C-488A-B65A-8EBA56B37551}">
      <dsp:nvSpPr>
        <dsp:cNvPr id="0" name=""/>
        <dsp:cNvSpPr/>
      </dsp:nvSpPr>
      <dsp:spPr>
        <a:xfrm>
          <a:off x="4431256" y="1744453"/>
          <a:ext cx="1588016" cy="1588016"/>
        </a:xfrm>
        <a:prstGeom prst="leftCircularArrow">
          <a:avLst>
            <a:gd name="adj1" fmla="val 3357"/>
            <a:gd name="adj2" fmla="val 415099"/>
            <a:gd name="adj3" fmla="val 2190610"/>
            <a:gd name="adj4" fmla="val 9024489"/>
            <a:gd name="adj5" fmla="val 3916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0B2EB-CB5C-4A54-99C5-7842FCEE22E4}">
      <dsp:nvSpPr>
        <dsp:cNvPr id="0" name=""/>
        <dsp:cNvSpPr/>
      </dsp:nvSpPr>
      <dsp:spPr>
        <a:xfrm>
          <a:off x="3958110" y="2403419"/>
          <a:ext cx="1253861" cy="4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3</a:t>
          </a:r>
          <a:endParaRPr lang="en-US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3972714" y="2418023"/>
        <a:ext cx="1224653" cy="469411"/>
      </dsp:txXfrm>
    </dsp:sp>
    <dsp:sp modelId="{1D2DA10C-E666-4A16-BC44-138482D5CE0C}">
      <dsp:nvSpPr>
        <dsp:cNvPr id="0" name=""/>
        <dsp:cNvSpPr/>
      </dsp:nvSpPr>
      <dsp:spPr>
        <a:xfrm>
          <a:off x="5465821" y="1489284"/>
          <a:ext cx="1410593" cy="1163444"/>
        </a:xfrm>
        <a:prstGeom prst="roundRect">
          <a:avLst>
            <a:gd name="adj" fmla="val 10000"/>
          </a:avLst>
        </a:prstGeom>
        <a:solidFill>
          <a:srgbClr val="00B050"/>
        </a:solidFill>
        <a:ln w="25400" cap="flat" cmpd="sng" algn="ctr">
          <a:solidFill>
            <a:schemeClr val="bg2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Cloud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Services 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Amazon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and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Google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492595" y="1765368"/>
        <a:ext cx="1357045" cy="860587"/>
      </dsp:txXfrm>
    </dsp:sp>
    <dsp:sp modelId="{00F2F57F-580C-4636-9769-E7E102A07896}">
      <dsp:nvSpPr>
        <dsp:cNvPr id="0" name=""/>
        <dsp:cNvSpPr/>
      </dsp:nvSpPr>
      <dsp:spPr>
        <a:xfrm>
          <a:off x="6240677" y="763926"/>
          <a:ext cx="1768259" cy="1768259"/>
        </a:xfrm>
        <a:prstGeom prst="circularArrow">
          <a:avLst>
            <a:gd name="adj1" fmla="val 3015"/>
            <a:gd name="adj2" fmla="val 369784"/>
            <a:gd name="adj3" fmla="val 19454705"/>
            <a:gd name="adj4" fmla="val 12575511"/>
            <a:gd name="adj5" fmla="val 351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782AC-C7F4-454E-8454-95CF96C36510}">
      <dsp:nvSpPr>
        <dsp:cNvPr id="0" name=""/>
        <dsp:cNvSpPr/>
      </dsp:nvSpPr>
      <dsp:spPr>
        <a:xfrm>
          <a:off x="5779286" y="1239974"/>
          <a:ext cx="1253861" cy="4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4</a:t>
          </a:r>
          <a:endParaRPr lang="en-US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793890" y="1254578"/>
        <a:ext cx="1224653" cy="469411"/>
      </dsp:txXfrm>
    </dsp:sp>
    <dsp:sp modelId="{6C27152E-DC61-4772-9855-70083E3C0779}">
      <dsp:nvSpPr>
        <dsp:cNvPr id="0" name=""/>
        <dsp:cNvSpPr/>
      </dsp:nvSpPr>
      <dsp:spPr>
        <a:xfrm>
          <a:off x="7286996" y="1489284"/>
          <a:ext cx="1410593" cy="11634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Preparation</a:t>
          </a:r>
          <a:r>
            <a:rPr lang="pt-BR" sz="14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for Project </a:t>
          </a: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execuction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pt-BR" sz="1400" b="0" kern="1200" cap="none" spc="0" dirty="0" err="1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Readings</a:t>
          </a:r>
          <a:endParaRPr lang="en-US" sz="14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313770" y="1516058"/>
        <a:ext cx="1357045" cy="860587"/>
      </dsp:txXfrm>
    </dsp:sp>
    <dsp:sp modelId="{734AEAFC-C09B-43B8-B435-28AA9DA582C5}">
      <dsp:nvSpPr>
        <dsp:cNvPr id="0" name=""/>
        <dsp:cNvSpPr/>
      </dsp:nvSpPr>
      <dsp:spPr>
        <a:xfrm>
          <a:off x="7600461" y="2403419"/>
          <a:ext cx="1253861" cy="4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lvl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BR" sz="2900" b="0" kern="1200" cap="none" spc="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Day 5</a:t>
          </a:r>
          <a:endParaRPr lang="en-US" sz="2900" b="0" kern="1200" cap="none" spc="0" dirty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615065" y="2418023"/>
        <a:ext cx="1224653" cy="4694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89825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153206"/>
            <a:ext cx="77724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371600" y="2431336"/>
            <a:ext cx="64008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/>
            </a:lvl1pPr>
            <a:lvl2pPr lvl="1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/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3pPr>
            <a:lvl4pPr lvl="3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4pPr>
            <a:lvl5pPr lvl="4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/>
            </a:lvl5pPr>
            <a:lvl6pPr lvl="5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/>
            </a:lvl6pPr>
            <a:lvl7pPr lvl="6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/>
            </a:lvl7pPr>
            <a:lvl8pPr lvl="7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/>
            </a:lvl8pPr>
            <a:lvl9pPr lvl="8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4" name="Google Shape;14;p2" title="The University of Arizona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46813" y="4015014"/>
            <a:ext cx="2256974" cy="1128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 descr="triangles_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724" y="989547"/>
            <a:ext cx="606552" cy="82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ragraph Content">
  <p:cSld name="Paragraph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5291" y="0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C8D9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19" name="Google Shape;19;p3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22390" y="896597"/>
            <a:ext cx="440054" cy="5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2390" y="196091"/>
            <a:ext cx="440054" cy="5970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930172" y="1817064"/>
            <a:ext cx="38460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8D9D8"/>
              </a:buClr>
              <a:buSzPts val="1800"/>
              <a:buFont typeface="Calibri"/>
              <a:buNone/>
              <a:defRPr sz="1800" b="0" i="0">
                <a:solidFill>
                  <a:srgbClr val="C8D9D8"/>
                </a:solidFill>
              </a:defRPr>
            </a:lvl1pPr>
            <a:lvl2pPr marL="914400" lvl="1" indent="-342900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marL="2286000" lvl="4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body" idx="2"/>
          </p:nvPr>
        </p:nvSpPr>
        <p:spPr>
          <a:xfrm>
            <a:off x="950387" y="2157897"/>
            <a:ext cx="38460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/>
            </a:lvl1pPr>
            <a:lvl2pPr marL="914400" lvl="1" indent="-342900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marL="2286000" lvl="4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Slide">
  <p:cSld name="Bulleted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685291" y="0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C8D9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" name="Google Shape;26;p4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22390" y="896597"/>
            <a:ext cx="440054" cy="5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2390" y="196091"/>
            <a:ext cx="440054" cy="5970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65443" y="1713986"/>
            <a:ext cx="3599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  <a:defRPr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•"/>
              <a:defRPr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2"/>
          </p:nvPr>
        </p:nvSpPr>
        <p:spPr>
          <a:xfrm>
            <a:off x="4723271" y="1713986"/>
            <a:ext cx="3599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  <a:defRPr/>
            </a:lvl1pPr>
            <a:lvl2pPr marL="914400" lvl="1" indent="-330200" algn="l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•"/>
              <a:defRPr/>
            </a:lvl2pPr>
            <a:lvl3pPr marL="1371600" lvl="2" indent="-304800" algn="l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/>
            </a:lvl3pPr>
            <a:lvl4pPr marL="1828800" lvl="3" indent="-304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/>
            </a:lvl4pPr>
            <a:lvl5pPr marL="2286000" lvl="4" indent="-304800" algn="l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>
  <p:cSld name="Picture with Ca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>
            <a:spLocks noGrp="1"/>
          </p:cNvSpPr>
          <p:nvPr>
            <p:ph type="pic" idx="2"/>
          </p:nvPr>
        </p:nvSpPr>
        <p:spPr>
          <a:xfrm>
            <a:off x="1792288" y="118789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1792288" y="4297179"/>
            <a:ext cx="54864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C8D9D8"/>
              </a:buClr>
              <a:buSzPts val="1200"/>
              <a:buFont typeface="Calibri"/>
              <a:buNone/>
              <a:defRPr sz="1200">
                <a:solidFill>
                  <a:srgbClr val="C8D9D8"/>
                </a:solidFill>
              </a:defRPr>
            </a:lvl1pPr>
            <a:lvl2pPr marL="914400" lvl="1" indent="-228600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/>
            </a:lvl3pPr>
            <a:lvl4pPr marL="1828800" lvl="3" indent="-228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 sz="900"/>
            </a:lvl4pPr>
            <a:lvl5pPr marL="2286000" lvl="4" indent="-228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 sz="900"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85291" y="0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C8D9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2" name="Google Shape;42;p6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22390" y="896597"/>
            <a:ext cx="440054" cy="5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6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2390" y="196091"/>
            <a:ext cx="440054" cy="59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 Slide">
  <p:cSld name="Object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685291" y="0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C8D9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4641547" y="1350987"/>
            <a:ext cx="3291600" cy="2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</a:pPr>
            <a:endParaRPr sz="20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8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4322390" y="896597"/>
            <a:ext cx="440054" cy="59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8" descr="triangles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22390" y="196091"/>
            <a:ext cx="440054" cy="5970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1209963" y="1575377"/>
            <a:ext cx="64677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406400" algn="ctr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Char char="•"/>
              <a:defRPr sz="2800"/>
            </a:lvl1pPr>
            <a:lvl2pPr marL="914400" lvl="1" indent="-381000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Char char="•"/>
              <a:defRPr sz="2400"/>
            </a:lvl2pPr>
            <a:lvl3pPr marL="1371600" lvl="2" indent="-35560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  <a:defRPr sz="2000"/>
            </a:lvl3pPr>
            <a:lvl4pPr marL="1828800" lvl="3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  <a:defRPr sz="1800"/>
            </a:lvl4pPr>
            <a:lvl5pPr marL="2286000" lvl="4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•"/>
              <a:defRPr sz="1800"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Aligned Slide">
  <p:cSld name="Left Aligned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85291" y="0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C8D9D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79135" y="1109775"/>
            <a:ext cx="2255400" cy="22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  <a:defRPr sz="1400" b="0" i="0"/>
            </a:lvl1pPr>
            <a:lvl2pPr marL="914400" lvl="1" indent="-342900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2pPr>
            <a:lvl3pPr marL="1371600" lvl="2" indent="-34290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3pPr>
            <a:lvl4pPr marL="1828800" lvl="3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4pPr>
            <a:lvl5pPr marL="2286000" lvl="4" indent="-3429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>
            <a:spLocks noGrp="1"/>
          </p:cNvSpPr>
          <p:nvPr>
            <p:ph type="pic" idx="2"/>
          </p:nvPr>
        </p:nvSpPr>
        <p:spPr>
          <a:xfrm>
            <a:off x="3049915" y="1187895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R="0" lvl="0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  <a:defRPr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None/>
              <a:defRPr sz="2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2000"/>
              <a:buFont typeface="Calibri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3049915" y="4297179"/>
            <a:ext cx="54864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C8D9D8"/>
              </a:buClr>
              <a:buSzPts val="1200"/>
              <a:buFont typeface="Calibri"/>
              <a:buNone/>
              <a:defRPr sz="1200">
                <a:solidFill>
                  <a:srgbClr val="C8D9D8"/>
                </a:solidFill>
              </a:defRPr>
            </a:lvl1pPr>
            <a:lvl2pPr marL="914400" lvl="1" indent="-228600" algn="ctr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None/>
              <a:defRPr sz="1200"/>
            </a:lvl2pPr>
            <a:lvl3pPr marL="1371600" lvl="2" indent="-228600" algn="ctr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Calibri"/>
              <a:buNone/>
              <a:defRPr sz="1000"/>
            </a:lvl3pPr>
            <a:lvl4pPr marL="1828800" lvl="3" indent="-228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 sz="900"/>
            </a:lvl4pPr>
            <a:lvl5pPr marL="2286000" lvl="4" indent="-228600" algn="ctr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Calibri"/>
              <a:buNone/>
              <a:defRPr sz="900"/>
            </a:lvl5pPr>
            <a:lvl6pPr marL="2743200" lvl="5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6pPr>
            <a:lvl7pPr marL="3200400" lvl="6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7pPr>
            <a:lvl8pPr marL="3657600" lvl="7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8pPr>
            <a:lvl9pPr marL="4114800" lvl="8" indent="-228600" algn="ctr">
              <a:spcBef>
                <a:spcPts val="500"/>
              </a:spcBef>
              <a:spcAft>
                <a:spcPts val="0"/>
              </a:spcAft>
              <a:buClr>
                <a:srgbClr val="878787"/>
              </a:buClr>
              <a:buSzPts val="900"/>
              <a:buFont typeface="Calibri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880125" y="346400"/>
            <a:ext cx="7952100" cy="572700"/>
          </a:xfrm>
          <a:prstGeom prst="rect">
            <a:avLst/>
          </a:prstGeom>
        </p:spPr>
        <p:txBody>
          <a:bodyPr spcFirstLastPara="1" wrap="square" lIns="38100" tIns="38100" rIns="38100" bIns="381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lvl="0" indent="-355600" rtl="0">
              <a:spcBef>
                <a:spcPts val="800"/>
              </a:spcBef>
              <a:spcAft>
                <a:spcPts val="0"/>
              </a:spcAft>
              <a:buSzPts val="2000"/>
              <a:buChar char="•"/>
              <a:defRPr/>
            </a:lvl1pPr>
            <a:lvl2pPr marL="914400" lvl="1" indent="-330200" rtl="0">
              <a:spcBef>
                <a:spcPts val="700"/>
              </a:spcBef>
              <a:spcAft>
                <a:spcPts val="0"/>
              </a:spcAft>
              <a:buSzPts val="1600"/>
              <a:buChar char="•"/>
              <a:defRPr/>
            </a:lvl2pPr>
            <a:lvl3pPr marL="1371600" lvl="2" indent="-304800" rtl="0">
              <a:spcBef>
                <a:spcPts val="600"/>
              </a:spcBef>
              <a:spcAft>
                <a:spcPts val="0"/>
              </a:spcAft>
              <a:buSzPts val="1200"/>
              <a:buChar char="•"/>
              <a:defRPr/>
            </a:lvl3pPr>
            <a:lvl4pPr marL="1828800" lvl="3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4pPr>
            <a:lvl5pPr marL="2286000" lvl="4" indent="-304800" rtl="0">
              <a:spcBef>
                <a:spcPts val="500"/>
              </a:spcBef>
              <a:spcAft>
                <a:spcPts val="0"/>
              </a:spcAft>
              <a:buSzPts val="1200"/>
              <a:buChar char="•"/>
              <a:defRPr/>
            </a:lvl5pPr>
            <a:lvl6pPr marL="2743200" lvl="5" indent="-228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rtl="0"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695" y="445020"/>
            <a:ext cx="56842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>
            <a:spLocks noGrp="1"/>
          </p:cNvSpPr>
          <p:nvPr>
            <p:ph type="title"/>
          </p:nvPr>
        </p:nvSpPr>
        <p:spPr>
          <a:xfrm>
            <a:off x="121489" y="130258"/>
            <a:ext cx="6575100" cy="2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05">
          <p15:clr>
            <a:srgbClr val="F26B43"/>
          </p15:clr>
        </p15:guide>
        <p15:guide id="2" pos="74">
          <p15:clr>
            <a:srgbClr val="F26B43"/>
          </p15:clr>
        </p15:guide>
        <p15:guide id="3" orient="horz" pos="428">
          <p15:clr>
            <a:srgbClr val="F26B43"/>
          </p15:clr>
        </p15:guide>
        <p15:guide id="4" orient="horz" pos="2933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85800" y="1597025"/>
            <a:ext cx="7772400" cy="11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71600" y="2914650"/>
            <a:ext cx="6400800" cy="13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>
            <a:lvl1pPr marL="457200" marR="0" lvl="0" indent="-355600" algn="ctr" rtl="0"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ctr" rtl="0"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ctr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04800" algn="ctr" rtl="0"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/>
              <a:buChar char="•"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ctr" rtl="0"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87878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" name="Google Shape;8;p1" descr="triangle_page#.pn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85118" y="4825556"/>
            <a:ext cx="575518" cy="31794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4315389" y="4882202"/>
            <a:ext cx="5055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6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rakuten-rapidapi/top-10-computer-vision-apis-aws-microsoft-google-and-more-fe6fe9a9bc8c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intro.ipynb" TargetMode="External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tzutalin/labelImg/master/demo/demo3.jpg" TargetMode="External"/><Relationship Id="rId2" Type="http://schemas.openxmlformats.org/officeDocument/2006/relationships/hyperlink" Target="http://www.image-net.org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github.com/wkentaro/labelme" TargetMode="External"/><Relationship Id="rId5" Type="http://schemas.openxmlformats.org/officeDocument/2006/relationships/hyperlink" Target="https://github.com/tzutalin/labelImg" TargetMode="Externa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log.mturk.com/tutorial-annotating-images-with-bounding-boxes-using-amazon-mechanical-turk-42ab71e5068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Data Streaming in </a:t>
            </a:r>
            <a:r>
              <a:rPr lang="pt-BR" dirty="0"/>
              <a:t>a Real World </a:t>
            </a:r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Gustavo Almeida – May,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65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Top 10 Computer Vision APIs: AWS, Microsoft, Google and </a:t>
            </a:r>
            <a:r>
              <a:rPr lang="en-US" b="0" dirty="0" smtClean="0"/>
              <a:t>more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585" y="1632857"/>
            <a:ext cx="4802007" cy="2703739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4439432"/>
            <a:ext cx="908685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https://medium.com/rakuten-rapidapi/top-10-computer-vision-apis-aws-microsoft-google-and-more-fe6fe9a9bc8c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6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Google Cloud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32275"/>
            <a:ext cx="3909236" cy="34164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600" b="1" dirty="0"/>
              <a:t>Advantages</a:t>
            </a:r>
          </a:p>
          <a:p>
            <a:pPr marL="101600" indent="0" algn="just">
              <a:buNone/>
            </a:pPr>
            <a:r>
              <a:rPr lang="en-US" sz="1600" dirty="0"/>
              <a:t>They have no upfront costing and it is a pay as you go service with no termination fees.</a:t>
            </a:r>
          </a:p>
          <a:p>
            <a:pPr marL="101600" indent="0" algn="just">
              <a:buNone/>
            </a:pPr>
            <a:r>
              <a:rPr lang="en-US" sz="1600" dirty="0"/>
              <a:t>Google comes with the highest security, privacy and compliance control where it provides ISO and SOC certification for the products</a:t>
            </a:r>
          </a:p>
          <a:p>
            <a:pPr marL="101600" indent="0" algn="just">
              <a:buNone/>
            </a:pPr>
            <a:r>
              <a:rPr lang="en-US" sz="1600" dirty="0"/>
              <a:t>Cloud vision API can detect any object using Google Image Search.</a:t>
            </a:r>
          </a:p>
          <a:p>
            <a:pPr marL="101600" indent="0" algn="just">
              <a:buNone/>
            </a:pPr>
            <a:r>
              <a:rPr lang="en-US" sz="1600" dirty="0"/>
              <a:t>Cloud Vision can moderate content search using the powerful Google Analytics.</a:t>
            </a:r>
          </a:p>
          <a:p>
            <a:pPr marL="101600" indent="0" algn="just">
              <a:buNone/>
            </a:pPr>
            <a:r>
              <a:rPr lang="en-US" sz="1600" dirty="0"/>
              <a:t>Multiple filter parameters can be applied to a single image.</a:t>
            </a:r>
          </a:p>
          <a:p>
            <a:pPr algn="just"/>
            <a:endParaRPr lang="en-US" sz="1600" dirty="0"/>
          </a:p>
        </p:txBody>
      </p:sp>
      <p:sp>
        <p:nvSpPr>
          <p:cNvPr id="4" name="Retângulo 3"/>
          <p:cNvSpPr/>
          <p:nvPr/>
        </p:nvSpPr>
        <p:spPr>
          <a:xfrm>
            <a:off x="5208813" y="1132275"/>
            <a:ext cx="3004457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</a:p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Cloud </a:t>
            </a: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Datastore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is feature-limited and hard to switch out from</a:t>
            </a:r>
          </a:p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Google CDN does not work with custom sources</a:t>
            </a:r>
          </a:p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StackDriver</a:t>
            </a: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(GCP logs) feels detached</a:t>
            </a:r>
          </a:p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Facial Recognition is not supported.</a:t>
            </a:r>
          </a:p>
        </p:txBody>
      </p:sp>
    </p:spTree>
    <p:extLst>
      <p:ext uri="{BB962C8B-B14F-4D97-AF65-F5344CB8AC3E}">
        <p14:creationId xmlns:p14="http://schemas.microsoft.com/office/powerpoint/2010/main" val="2698634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 - Use cases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smtClean="0"/>
              <a:t>Run </a:t>
            </a:r>
            <a:r>
              <a:rPr lang="en-US" dirty="0"/>
              <a:t>image detection and animation on a batch of images</a:t>
            </a:r>
          </a:p>
          <a:p>
            <a:pPr algn="l"/>
            <a:r>
              <a:rPr lang="en-US" dirty="0"/>
              <a:t>Face Detection detects multiple faces within an image along with the associated key facial attributes such as emotional state or wearing headwear</a:t>
            </a:r>
          </a:p>
          <a:p>
            <a:pPr algn="l"/>
            <a:r>
              <a:rPr lang="en-US" dirty="0"/>
              <a:t>Detects popular product logos within an image</a:t>
            </a:r>
          </a:p>
          <a:p>
            <a:pPr algn="l"/>
            <a:r>
              <a:rPr lang="en-US" dirty="0"/>
              <a:t>Text Detection performs Optical Character Recognition. It detects and extracts text within an image with support for a broad range of languages. It also features automatic language identification.</a:t>
            </a:r>
          </a:p>
          <a:p>
            <a:pPr algn="l"/>
            <a:r>
              <a:rPr lang="en-US" dirty="0"/>
              <a:t>Landmark Detection detects popular natural and man-made structures within an image.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11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computer </a:t>
            </a:r>
            <a:r>
              <a:rPr lang="en-US" dirty="0" smtClean="0"/>
              <a:t>vision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32275"/>
            <a:ext cx="4219480" cy="3416400"/>
          </a:xfrm>
        </p:spPr>
        <p:txBody>
          <a:bodyPr/>
          <a:lstStyle/>
          <a:p>
            <a:pPr marL="101600" indent="0" algn="just">
              <a:buNone/>
            </a:pPr>
            <a:r>
              <a:rPr lang="en-US" sz="1600" b="1" dirty="0"/>
              <a:t>Advantages</a:t>
            </a:r>
          </a:p>
          <a:p>
            <a:pPr marL="101600" indent="0" algn="just">
              <a:buNone/>
            </a:pPr>
            <a:r>
              <a:rPr lang="en-US" sz="1600" dirty="0"/>
              <a:t>The API learning curve is made easier in different ways with quick starts, tutorials, and samples.</a:t>
            </a:r>
          </a:p>
          <a:p>
            <a:pPr marL="101600" indent="0" algn="just">
              <a:buNone/>
            </a:pPr>
            <a:r>
              <a:rPr lang="en-US" sz="1600" dirty="0"/>
              <a:t>The options of either uploading the image or passing a URL are both available.</a:t>
            </a:r>
          </a:p>
          <a:p>
            <a:pPr marL="101600" indent="0" algn="just">
              <a:buNone/>
            </a:pPr>
            <a:r>
              <a:rPr lang="en-US" sz="1600" dirty="0"/>
              <a:t>The response times are very good.</a:t>
            </a:r>
          </a:p>
          <a:p>
            <a:pPr marL="101600" indent="0" algn="just">
              <a:buNone/>
            </a:pPr>
            <a:r>
              <a:rPr lang="en-US" sz="1600" dirty="0"/>
              <a:t>High level of SLA guarantying that the standard tier will be available at least 99.9 percent of the time.</a:t>
            </a:r>
          </a:p>
          <a:p>
            <a:pPr marL="101600" indent="0" algn="just">
              <a:buNone/>
            </a:pPr>
            <a:r>
              <a:rPr lang="en-US" sz="1600" dirty="0"/>
              <a:t>Tightly Integrated with Microsoft Azure, blog Storage, SQL database and Virtual machine so can be packaged as an end to end solution.</a:t>
            </a:r>
          </a:p>
        </p:txBody>
      </p:sp>
      <p:sp>
        <p:nvSpPr>
          <p:cNvPr id="4" name="Retângulo 3"/>
          <p:cNvSpPr/>
          <p:nvPr/>
        </p:nvSpPr>
        <p:spPr>
          <a:xfrm>
            <a:off x="5037365" y="1200031"/>
            <a:ext cx="3494314" cy="2759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Disadvantages</a:t>
            </a:r>
          </a:p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If you go beyond the mentioned number of transactions per second, your response time will be throttled to be within the agreed-upon limit, so if you get bursts of calls — you will have a problem.</a:t>
            </a:r>
          </a:p>
          <a:p>
            <a:pPr marL="101600" algn="just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Usage based pricing model can be difficult to comprehend and implement effective cost controls.</a:t>
            </a:r>
          </a:p>
        </p:txBody>
      </p:sp>
    </p:spTree>
    <p:extLst>
      <p:ext uri="{BB962C8B-B14F-4D97-AF65-F5344CB8AC3E}">
        <p14:creationId xmlns:p14="http://schemas.microsoft.com/office/powerpoint/2010/main" val="3626279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Microsoft – Use Cases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Image classification applications using 2000 recognizable objects, living beings, scenery, and actions</a:t>
            </a:r>
          </a:p>
          <a:p>
            <a:pPr algn="l"/>
            <a:r>
              <a:rPr lang="en-US" dirty="0"/>
              <a:t>Identification, categorization, and tagging images</a:t>
            </a:r>
          </a:p>
          <a:p>
            <a:pPr algn="l"/>
            <a:r>
              <a:rPr lang="en-US" dirty="0"/>
              <a:t>Identifying faces, mood, age, and scene</a:t>
            </a:r>
          </a:p>
          <a:p>
            <a:pPr algn="l"/>
            <a:r>
              <a:rPr lang="en-US" dirty="0"/>
              <a:t>Optical Character Recognition (OCR) to detect text content in an image and helpful for maintaining records for medical, security, banking and in general record keeping</a:t>
            </a:r>
          </a:p>
          <a:p>
            <a:pPr algn="l"/>
            <a:r>
              <a:rPr lang="en-US" dirty="0"/>
              <a:t>Intelligent manipulation of photos and restriction to show moderated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312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</a:t>
            </a:r>
            <a:r>
              <a:rPr lang="en-US" dirty="0" err="1" smtClean="0"/>
              <a:t>Rekognition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32275"/>
            <a:ext cx="3125464" cy="3416400"/>
          </a:xfrm>
        </p:spPr>
        <p:txBody>
          <a:bodyPr/>
          <a:lstStyle/>
          <a:p>
            <a:pPr marL="101600" indent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1400" b="1" dirty="0" smtClean="0">
                <a:solidFill>
                  <a:schemeClr val="bg1"/>
                </a:solidFill>
                <a:latin typeface="medium-content-sans-serif-font"/>
                <a:ea typeface="Arial"/>
                <a:cs typeface="Arial"/>
                <a:sym typeface="Arial"/>
              </a:rPr>
              <a:t>Advantages</a:t>
            </a:r>
          </a:p>
          <a:p>
            <a:pPr marL="101600" indent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1" dirty="0">
              <a:solidFill>
                <a:schemeClr val="bg1"/>
              </a:solidFill>
              <a:latin typeface="medium-content-sans-serif-font"/>
              <a:cs typeface="Arial"/>
              <a:sym typeface="Arial"/>
            </a:endParaRPr>
          </a:p>
          <a:p>
            <a:pPr marL="101600" indent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endParaRPr lang="en-US" sz="1400" b="1" dirty="0" smtClean="0">
              <a:solidFill>
                <a:schemeClr val="bg1"/>
              </a:solidFill>
              <a:latin typeface="medium-content-sans-serif-font"/>
              <a:cs typeface="Arial"/>
              <a:sym typeface="Arial"/>
            </a:endParaRPr>
          </a:p>
          <a:p>
            <a:pPr marL="101600" indent="0" algn="l">
              <a:spcBef>
                <a:spcPts val="0"/>
              </a:spcBef>
              <a:buClr>
                <a:srgbClr val="000000"/>
              </a:buClr>
              <a:buFont typeface="Arial"/>
              <a:buNone/>
            </a:pPr>
            <a:r>
              <a:rPr lang="en-US" sz="1600" dirty="0" smtClean="0">
                <a:sym typeface="Arial"/>
              </a:rPr>
              <a:t>This </a:t>
            </a:r>
            <a:r>
              <a:rPr lang="en-US" sz="1600" dirty="0">
                <a:sym typeface="Arial"/>
              </a:rPr>
              <a:t>API can analyze 5,000 images per month</a:t>
            </a:r>
          </a:p>
          <a:p>
            <a:pPr marL="0" indent="0" algn="l">
              <a:buNone/>
            </a:pPr>
            <a:r>
              <a:rPr lang="en-US" sz="1600" dirty="0">
                <a:sym typeface="Arial"/>
              </a:rPr>
              <a:t>Store up to 1,000 face metadata per month</a:t>
            </a:r>
          </a:p>
        </p:txBody>
      </p:sp>
      <p:sp>
        <p:nvSpPr>
          <p:cNvPr id="4" name="Retângulo 3"/>
          <p:cNvSpPr/>
          <p:nvPr/>
        </p:nvSpPr>
        <p:spPr>
          <a:xfrm>
            <a:off x="4163786" y="1068050"/>
            <a:ext cx="4572000" cy="36728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edium-content-sans-serif-font"/>
              </a:rPr>
              <a:t>Limitations:</a:t>
            </a:r>
          </a:p>
          <a:p>
            <a:pPr marL="101600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maximum image size that can be stored as an Amazon S3 object is limited to 15 MB.</a:t>
            </a:r>
          </a:p>
          <a:p>
            <a:pPr marL="101600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minimum pixel resolution for height and width is 80 pixels</a:t>
            </a:r>
          </a:p>
          <a:p>
            <a:pPr marL="101600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It supports only JPEG and PNG image formats. The video must be encoded using the H.264 codec. The supported file formats are MPEG-4 and MOV.</a:t>
            </a:r>
          </a:p>
          <a:p>
            <a:pPr marL="101600">
              <a:spcBef>
                <a:spcPts val="800"/>
              </a:spcBef>
              <a:buClr>
                <a:srgbClr val="FFFFFF"/>
              </a:buClr>
              <a:buSzPts val="2000"/>
            </a:pPr>
            <a:r>
              <a:rPr lang="en-US" sz="1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detection, the face dimension must be no smaller than 40×40 pixels in an image with 1920X1080 pixels. Images having dimensions higher than 1920X1080 pixels will need a larger minimum face size proportionally.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4" y="3496356"/>
            <a:ext cx="1775051" cy="93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47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Amazon </a:t>
            </a:r>
            <a:r>
              <a:rPr lang="en-US" b="0" dirty="0" err="1"/>
              <a:t>Rekognition</a:t>
            </a:r>
            <a:r>
              <a:rPr lang="en-US" b="0" dirty="0"/>
              <a:t> </a:t>
            </a:r>
            <a:r>
              <a:rPr lang="en-US" b="0" dirty="0" smtClean="0"/>
              <a:t> - Use Cases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b="1" dirty="0"/>
              <a:t>Use cases:</a:t>
            </a:r>
          </a:p>
          <a:p>
            <a:pPr algn="l"/>
            <a:r>
              <a:rPr lang="en-US" dirty="0"/>
              <a:t>Use Label detection across multiple images, do face detection and comparison, image moderation and text in image detection</a:t>
            </a:r>
          </a:p>
          <a:p>
            <a:pPr algn="l"/>
            <a:r>
              <a:rPr lang="en-US" dirty="0"/>
              <a:t>Ability to correct images for uploading the right orientation</a:t>
            </a:r>
          </a:p>
          <a:p>
            <a:pPr algn="l"/>
            <a:r>
              <a:rPr lang="en-US" dirty="0"/>
              <a:t>Ability to detect and breakdown scene elements</a:t>
            </a:r>
          </a:p>
          <a:p>
            <a:pPr algn="l"/>
            <a:r>
              <a:rPr lang="en-US" dirty="0"/>
              <a:t>Do monitoring for statistics like how many faces are tracked and how many requests are sent per second</a:t>
            </a:r>
          </a:p>
          <a:p>
            <a:pPr algn="l"/>
            <a:r>
              <a:rPr lang="en-US" dirty="0"/>
              <a:t>It is able to facial recognition like the position of the eye and other facial feature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38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the workshop vision and </a:t>
            </a:r>
            <a:r>
              <a:rPr lang="en-US" dirty="0" smtClean="0"/>
              <a:t>goals</a:t>
            </a:r>
            <a:endParaRPr lang="en-US" dirty="0"/>
          </a:p>
        </p:txBody>
      </p:sp>
      <p:graphicFrame>
        <p:nvGraphicFramePr>
          <p:cNvPr id="4" name="Diagrama 3"/>
          <p:cNvGraphicFramePr/>
          <p:nvPr>
            <p:extLst>
              <p:ext uri="{D42A27DB-BD31-4B8C-83A1-F6EECF244321}">
                <p14:modId xmlns:p14="http://schemas.microsoft.com/office/powerpoint/2010/main" val="2328876553"/>
              </p:ext>
            </p:extLst>
          </p:nvPr>
        </p:nvGraphicFramePr>
        <p:xfrm>
          <a:off x="69669" y="1001486"/>
          <a:ext cx="8856617" cy="41420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304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Bootcamp</a:t>
            </a:r>
            <a:r>
              <a:rPr lang="pt-BR" dirty="0" smtClean="0"/>
              <a:t> </a:t>
            </a:r>
            <a:r>
              <a:rPr lang="pt-BR" dirty="0" err="1" smtClean="0"/>
              <a:t>Style</a:t>
            </a:r>
            <a:r>
              <a:rPr lang="pt-BR" dirty="0" smtClean="0"/>
              <a:t> 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6" y="1353929"/>
            <a:ext cx="8768026" cy="2354000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2318656" y="4248894"/>
            <a:ext cx="573949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https://colab.research.google.com/notebooks/intro.ipynb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labellmg</a:t>
            </a:r>
            <a:r>
              <a:rPr lang="en-US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SOP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1" y="1110343"/>
            <a:ext cx="2831550" cy="2914650"/>
          </a:xfrm>
        </p:spPr>
        <p:txBody>
          <a:bodyPr/>
          <a:lstStyle/>
          <a:p>
            <a:pPr algn="l"/>
            <a:r>
              <a:rPr lang="en-US" sz="1600" dirty="0" err="1"/>
              <a:t>LabelImg</a:t>
            </a:r>
            <a:r>
              <a:rPr lang="en-US" sz="1600" dirty="0"/>
              <a:t> is a graphical image annotation tool.</a:t>
            </a:r>
          </a:p>
          <a:p>
            <a:pPr algn="l"/>
            <a:r>
              <a:rPr lang="en-US" sz="1600" dirty="0"/>
              <a:t>It is written in Python and uses </a:t>
            </a:r>
            <a:r>
              <a:rPr lang="en-US" sz="1600" dirty="0" err="1"/>
              <a:t>Qt</a:t>
            </a:r>
            <a:r>
              <a:rPr lang="en-US" sz="1600" dirty="0"/>
              <a:t> for its graphical interface.</a:t>
            </a:r>
          </a:p>
          <a:p>
            <a:pPr algn="l"/>
            <a:r>
              <a:rPr lang="en-US" sz="1600" dirty="0"/>
              <a:t>Annotations are saved as XML files in PASCAL VOC format, the format used by </a:t>
            </a:r>
            <a:r>
              <a:rPr lang="en-US" sz="1600" u="sng" dirty="0">
                <a:hlinkClick r:id="rId2"/>
              </a:rPr>
              <a:t>ImageNet</a:t>
            </a:r>
            <a:r>
              <a:rPr lang="en-US" sz="1600" dirty="0"/>
              <a:t>. </a:t>
            </a:r>
            <a:r>
              <a:rPr lang="en-US" sz="1600" dirty="0" err="1"/>
              <a:t>Besdies</a:t>
            </a:r>
            <a:r>
              <a:rPr lang="en-US" sz="1600" dirty="0"/>
              <a:t>, it also supports YOLO format</a:t>
            </a:r>
          </a:p>
          <a:p>
            <a:endParaRPr lang="en-US" sz="1600" dirty="0"/>
          </a:p>
        </p:txBody>
      </p:sp>
      <p:pic>
        <p:nvPicPr>
          <p:cNvPr id="4" name="Picture 2" descr="Demo Image">
            <a:hlinkClick r:id="rId3" tgtFrame="&quot;_blank&quot;"/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257" y="1371600"/>
            <a:ext cx="4816927" cy="29146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tângulo 4"/>
          <p:cNvSpPr/>
          <p:nvPr/>
        </p:nvSpPr>
        <p:spPr>
          <a:xfrm>
            <a:off x="554629" y="4524248"/>
            <a:ext cx="2940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hlinkClick r:id="rId5"/>
              </a:rPr>
              <a:t>https://github.com/tzutalin/labelImg</a:t>
            </a:r>
            <a:endParaRPr lang="en-US" dirty="0"/>
          </a:p>
        </p:txBody>
      </p:sp>
      <p:sp>
        <p:nvSpPr>
          <p:cNvPr id="6" name="Retângulo 5"/>
          <p:cNvSpPr/>
          <p:nvPr/>
        </p:nvSpPr>
        <p:spPr>
          <a:xfrm>
            <a:off x="3855647" y="4524247"/>
            <a:ext cx="30492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https://github.com/wkentaro/labelme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18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 Tool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running the program</a:t>
            </a:r>
            <a:r>
              <a:rPr lang="en-US" dirty="0" smtClean="0"/>
              <a:t>, you </a:t>
            </a:r>
            <a:r>
              <a:rPr lang="en-US" dirty="0"/>
              <a:t>should see the interface to annotate </a:t>
            </a:r>
            <a:r>
              <a:rPr lang="en-US" dirty="0" smtClean="0"/>
              <a:t>images. If </a:t>
            </a:r>
            <a:r>
              <a:rPr lang="en-US" dirty="0"/>
              <a:t>some of the buttons on the left are cut off, just make the window larger</a:t>
            </a:r>
            <a:r>
              <a:rPr lang="en-US" dirty="0" smtClean="0"/>
              <a:t>.</a:t>
            </a:r>
            <a:endParaRPr lang="en-US" dirty="0"/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Click the "Create </a:t>
            </a:r>
            <a:r>
              <a:rPr lang="en-US" dirty="0" err="1"/>
              <a:t>RectBox</a:t>
            </a:r>
            <a:r>
              <a:rPr lang="en-US" dirty="0"/>
              <a:t>" button and then click to drag the first bounding </a:t>
            </a:r>
            <a:r>
              <a:rPr lang="en-US" dirty="0" err="1" smtClean="0"/>
              <a:t>boxover</a:t>
            </a:r>
            <a:r>
              <a:rPr lang="en-US" dirty="0" smtClean="0"/>
              <a:t> </a:t>
            </a:r>
            <a:r>
              <a:rPr lang="en-US" dirty="0"/>
              <a:t>one of the crossing signals in the image. Select the classes as follows: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for our repository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604406" y="1132275"/>
            <a:ext cx="6227893" cy="3416400"/>
          </a:xfrm>
        </p:spPr>
        <p:txBody>
          <a:bodyPr/>
          <a:lstStyle/>
          <a:p>
            <a:pPr marL="101600" lvl="0" indent="0" algn="l">
              <a:buNone/>
            </a:pPr>
            <a:r>
              <a:rPr lang="en-US" dirty="0"/>
              <a:t>"walk" - The signal indicates that it is safe to cross the </a:t>
            </a:r>
            <a:r>
              <a:rPr lang="en-US" dirty="0" smtClean="0"/>
              <a:t>road</a:t>
            </a:r>
          </a:p>
          <a:p>
            <a:pPr marL="101600" lvl="0" indent="0" algn="l">
              <a:buNone/>
            </a:pPr>
            <a:r>
              <a:rPr lang="en-US" dirty="0" smtClean="0"/>
              <a:t>"</a:t>
            </a:r>
            <a:r>
              <a:rPr lang="en-US" dirty="0" err="1" smtClean="0"/>
              <a:t>dont</a:t>
            </a:r>
            <a:r>
              <a:rPr lang="en-US" dirty="0" smtClean="0"/>
              <a:t> </a:t>
            </a:r>
            <a:r>
              <a:rPr lang="en-US" dirty="0"/>
              <a:t>walk" - The signal is displaying the orange don't walk signal. There is </a:t>
            </a:r>
            <a:r>
              <a:rPr lang="en-US" dirty="0" smtClean="0"/>
              <a:t>no countdown </a:t>
            </a:r>
            <a:r>
              <a:rPr lang="en-US" dirty="0"/>
              <a:t>being displayed on the signal</a:t>
            </a:r>
            <a:r>
              <a:rPr lang="en-US" dirty="0" smtClean="0"/>
              <a:t>.</a:t>
            </a:r>
            <a:endParaRPr lang="en-US" dirty="0"/>
          </a:p>
          <a:p>
            <a:pPr marL="101600" lvl="0" indent="0" algn="l">
              <a:buNone/>
            </a:pPr>
            <a:r>
              <a:rPr lang="en-US" dirty="0" smtClean="0"/>
              <a:t>"</a:t>
            </a:r>
            <a:r>
              <a:rPr lang="en-US" dirty="0"/>
              <a:t>countdown" - The signal is displaying a countdown</a:t>
            </a:r>
            <a:r>
              <a:rPr lang="en-US" dirty="0" smtClean="0"/>
              <a:t>.</a:t>
            </a:r>
          </a:p>
          <a:p>
            <a:pPr marL="101600" lvl="0" indent="0" algn="l">
              <a:buNone/>
            </a:pPr>
            <a:r>
              <a:rPr lang="en-US" dirty="0" smtClean="0"/>
              <a:t>"</a:t>
            </a:r>
            <a:r>
              <a:rPr lang="en-US" dirty="0"/>
              <a:t>off" - The signal does not have any lights </a:t>
            </a:r>
            <a:r>
              <a:rPr lang="en-US" dirty="0" smtClean="0"/>
              <a:t>on </a:t>
            </a:r>
          </a:p>
          <a:p>
            <a:pPr marL="101600" lvl="0" indent="0" algn="l">
              <a:buNone/>
            </a:pPr>
            <a:r>
              <a:rPr lang="en-US" dirty="0" smtClean="0"/>
              <a:t>"other</a:t>
            </a:r>
            <a:r>
              <a:rPr lang="en-US" dirty="0"/>
              <a:t>" - There is a problem with the signal. For example, both the "walk" and "don't walk" icons could be displayed at once. </a:t>
            </a:r>
          </a:p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39" y="1004207"/>
            <a:ext cx="1250510" cy="86609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02" y="2261507"/>
            <a:ext cx="1437583" cy="9531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/>
          <a:srcRect b="12673"/>
          <a:stretch/>
        </p:blipFill>
        <p:spPr>
          <a:xfrm>
            <a:off x="286102" y="3605893"/>
            <a:ext cx="1630975" cy="110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69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Information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algn="l"/>
            <a:r>
              <a:rPr lang="en-US" dirty="0"/>
              <a:t>It is important to draw a bounding box on every single crossing signal in the image.</a:t>
            </a:r>
          </a:p>
          <a:p>
            <a:pPr lvl="0" algn="l"/>
            <a:r>
              <a:rPr lang="en-US" dirty="0"/>
              <a:t>If an image does not display any crossing signals, do not draw any bounding boxes. </a:t>
            </a:r>
          </a:p>
          <a:p>
            <a:pPr lvl="0" algn="l"/>
            <a:r>
              <a:rPr lang="en-US" dirty="0"/>
              <a:t>Select the classes for each bounding box based upon only the one signal the box is drawn around. Do not change a label based on what other crossing signals in the image are displaying.</a:t>
            </a:r>
          </a:p>
          <a:p>
            <a:endParaRPr lang="en-US" dirty="0"/>
          </a:p>
        </p:txBody>
      </p:sp>
      <p:sp>
        <p:nvSpPr>
          <p:cNvPr id="4" name="Retângulo 3"/>
          <p:cNvSpPr/>
          <p:nvPr/>
        </p:nvSpPr>
        <p:spPr>
          <a:xfrm>
            <a:off x="1183820" y="3908754"/>
            <a:ext cx="7445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Do not use the "difficult" checkbox or the "verify image" button.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4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Yolo OR XML 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11700" y="1132275"/>
            <a:ext cx="2006957" cy="3416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662" y="1132275"/>
            <a:ext cx="3155755" cy="2027304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5107470" y="3781298"/>
            <a:ext cx="333777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enlo"/>
              </a:rPr>
              <a:t>object-id </a:t>
            </a:r>
            <a:r>
              <a:rPr lang="en-US" dirty="0" err="1">
                <a:solidFill>
                  <a:schemeClr val="bg1"/>
                </a:solidFill>
                <a:latin typeface="Menlo"/>
              </a:rPr>
              <a:t>center_x</a:t>
            </a:r>
            <a:r>
              <a:rPr lang="en-US" dirty="0">
                <a:solidFill>
                  <a:schemeClr val="bg1"/>
                </a:solidFill>
                <a:latin typeface="Menlo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Menlo"/>
              </a:rPr>
              <a:t>center_y</a:t>
            </a:r>
            <a:r>
              <a:rPr lang="en-US" dirty="0">
                <a:solidFill>
                  <a:schemeClr val="bg1"/>
                </a:solidFill>
                <a:latin typeface="Menlo"/>
              </a:rPr>
              <a:t> width height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132275"/>
            <a:ext cx="4043401" cy="34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ways to do it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://blog.mturk.com/tutorial-annotating-images-with-bounding-boxes-using-amazon-mechanical-turk-42ab71e5068a</a:t>
            </a:r>
            <a:endParaRPr lang="en-US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768" y="1514476"/>
            <a:ext cx="1771650" cy="177165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731" y="1281793"/>
            <a:ext cx="4933397" cy="211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42656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- Title Slide">
  <a:themeElements>
    <a:clrScheme name="Default - Title Slid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2378</TotalTime>
  <Words>1000</Words>
  <Application>Microsoft Office PowerPoint</Application>
  <PresentationFormat>Apresentação na tela (16:9)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Calibri</vt:lpstr>
      <vt:lpstr>medium-content-sans-serif-font</vt:lpstr>
      <vt:lpstr>Times New Roman</vt:lpstr>
      <vt:lpstr>Arial</vt:lpstr>
      <vt:lpstr>Menlo</vt:lpstr>
      <vt:lpstr>Default - Title Slide</vt:lpstr>
      <vt:lpstr>Data Streaming in a Real World Application</vt:lpstr>
      <vt:lpstr>Define the workshop vision and goals</vt:lpstr>
      <vt:lpstr>Bootcamp Style </vt:lpstr>
      <vt:lpstr>labellmg SOP </vt:lpstr>
      <vt:lpstr>Annotation Tool</vt:lpstr>
      <vt:lpstr>Classes for our repository</vt:lpstr>
      <vt:lpstr>Important Information</vt:lpstr>
      <vt:lpstr>Yolo OR XML </vt:lpstr>
      <vt:lpstr>Better ways to do it</vt:lpstr>
      <vt:lpstr>Top 10 Computer Vision APIs: AWS, Microsoft, Google and more</vt:lpstr>
      <vt:lpstr>Google Cloud</vt:lpstr>
      <vt:lpstr>GC - Use cases</vt:lpstr>
      <vt:lpstr>Microsoft computer vision</vt:lpstr>
      <vt:lpstr>Microsoft – Use Cases</vt:lpstr>
      <vt:lpstr>AWS Rekognition</vt:lpstr>
      <vt:lpstr>Amazon Rekognition  - Use Cases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</dc:title>
  <dc:creator>Gustavo Almeida</dc:creator>
  <cp:lastModifiedBy>Gustavo Almeida</cp:lastModifiedBy>
  <cp:revision>117</cp:revision>
  <dcterms:modified xsi:type="dcterms:W3CDTF">2020-05-14T21:36:15Z</dcterms:modified>
</cp:coreProperties>
</file>