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88903" y="729285"/>
            <a:ext cx="8689976" cy="2509213"/>
          </a:xfrm>
        </p:spPr>
        <p:txBody>
          <a:bodyPr>
            <a:normAutofit/>
          </a:bodyPr>
          <a:lstStyle/>
          <a:p>
            <a:r>
              <a:rPr lang="en-US" dirty="0" smtClean="0"/>
              <a:t>CHAPTER 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604" y="3238498"/>
            <a:ext cx="8689976" cy="13715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BY :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</a:t>
            </a:r>
            <a:r>
              <a:rPr lang="en-US" dirty="0" err="1" smtClean="0">
                <a:solidFill>
                  <a:schemeClr val="tx1"/>
                </a:solidFill>
              </a:rPr>
              <a:t>Vishu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Goyal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                  </a:t>
            </a:r>
            <a:r>
              <a:rPr lang="en-US" dirty="0" err="1" smtClean="0">
                <a:solidFill>
                  <a:schemeClr val="tx1"/>
                </a:solidFill>
              </a:rPr>
              <a:t>Etisha</a:t>
            </a:r>
            <a:r>
              <a:rPr lang="en-US" dirty="0" smtClean="0">
                <a:solidFill>
                  <a:schemeClr val="tx1"/>
                </a:solidFill>
              </a:rPr>
              <a:t> Jain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654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25" y="618517"/>
            <a:ext cx="7174924" cy="534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2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618517"/>
            <a:ext cx="7080108" cy="597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76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66727" y="1479069"/>
            <a:ext cx="10363826" cy="34241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8000" dirty="0" err="1" smtClean="0">
                <a:latin typeface="Bahnschrift SemiBold Condensed" panose="020B0502040204020203" pitchFamily="34" charset="0"/>
                <a:cs typeface="Arial" panose="020B0604020202020204" pitchFamily="34" charset="0"/>
              </a:rPr>
              <a:t>tHank</a:t>
            </a:r>
            <a:r>
              <a:rPr lang="en-US" sz="8000" dirty="0" smtClean="0">
                <a:latin typeface="Bahnschrift SemiBold Condensed" panose="020B0502040204020203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8000" dirty="0">
                <a:latin typeface="Bahnschrift SemiBold Condensed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8000" dirty="0" smtClean="0">
                <a:latin typeface="Bahnschrift SemiBold Condensed" panose="020B0502040204020203" pitchFamily="34" charset="0"/>
                <a:cs typeface="Arial" panose="020B0604020202020204" pitchFamily="34" charset="0"/>
              </a:rPr>
              <a:t>            you </a:t>
            </a:r>
            <a:endParaRPr lang="en-US" sz="8000" dirty="0">
              <a:latin typeface="Bahnschrift SemiBold Condensed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26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148" y="306315"/>
            <a:ext cx="9167170" cy="62139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4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45" y="0"/>
            <a:ext cx="8836270" cy="671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3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92569" y="125333"/>
            <a:ext cx="8001000" cy="656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8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239" y="156643"/>
            <a:ext cx="9216517" cy="660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75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16" y="465993"/>
            <a:ext cx="9051875" cy="577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3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572" y="958362"/>
            <a:ext cx="7500850" cy="427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8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327" y="618517"/>
            <a:ext cx="6740719" cy="538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56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916" y="282238"/>
            <a:ext cx="6821541" cy="630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5863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</TotalTime>
  <Words>14</Words>
  <Application>Microsoft Office PowerPoint</Application>
  <PresentationFormat>Widescreen</PresentationFormat>
  <Paragraphs>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Bahnschrift SemiBold Condensed</vt:lpstr>
      <vt:lpstr>Tw Cen MT</vt:lpstr>
      <vt:lpstr>Droplet</vt:lpstr>
      <vt:lpstr>CHAPTER 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ASUS</dc:creator>
  <cp:lastModifiedBy>ASUS</cp:lastModifiedBy>
  <cp:revision>2</cp:revision>
  <dcterms:created xsi:type="dcterms:W3CDTF">2022-01-29T18:20:08Z</dcterms:created>
  <dcterms:modified xsi:type="dcterms:W3CDTF">2022-01-29T18:31:06Z</dcterms:modified>
</cp:coreProperties>
</file>