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0" r:id="rId7"/>
    <p:sldId id="258" r:id="rId8"/>
    <p:sldId id="261" r:id="rId9"/>
    <p:sldId id="26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7" autoAdjust="0"/>
    <p:restoredTop sz="94660"/>
  </p:normalViewPr>
  <p:slideViewPr>
    <p:cSldViewPr snapToGrid="0">
      <p:cViewPr>
        <p:scale>
          <a:sx n="75" d="100"/>
          <a:sy n="75" d="100"/>
        </p:scale>
        <p:origin x="1421" y="3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1/29/2022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6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9239" y="1292470"/>
            <a:ext cx="7623282" cy="1766550"/>
          </a:xfrm>
        </p:spPr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Vishu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Goyal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       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Etisha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Jain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81" y="1081454"/>
            <a:ext cx="7781544" cy="2567354"/>
          </a:xfrm>
        </p:spPr>
        <p:txBody>
          <a:bodyPr/>
          <a:lstStyle/>
          <a:p>
            <a:r>
              <a:rPr lang="en-US" dirty="0" smtClean="0"/>
              <a:t>Chapter 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LINUX Installation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03885"/>
            <a:ext cx="6803136" cy="41675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480601"/>
            <a:ext cx="7798777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15" y="542925"/>
            <a:ext cx="9507277" cy="530616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30" y="800100"/>
            <a:ext cx="8688892" cy="469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" name="Picture Placeholder 26" descr="Clock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95572" y="579515"/>
            <a:ext cx="8058711" cy="555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75" y="408140"/>
            <a:ext cx="7581333" cy="581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21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Tahoma</vt:lpstr>
      <vt:lpstr>Trade Gothic LT Pro</vt:lpstr>
      <vt:lpstr>Trebuchet MS</vt:lpstr>
      <vt:lpstr>Office Theme</vt:lpstr>
      <vt:lpstr>LINUX</vt:lpstr>
      <vt:lpstr>Chapter 1       LINUX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2022-01-29T11:13:38Z</dcterms:created>
  <dcterms:modified xsi:type="dcterms:W3CDTF">2022-01-29T11:25:22Z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