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313" r:id="rId3"/>
    <p:sldId id="314" r:id="rId4"/>
    <p:sldId id="321" r:id="rId5"/>
    <p:sldId id="322" r:id="rId6"/>
    <p:sldId id="323" r:id="rId7"/>
    <p:sldId id="316" r:id="rId8"/>
    <p:sldId id="319" r:id="rId9"/>
    <p:sldId id="320" r:id="rId10"/>
    <p:sldId id="324" r:id="rId11"/>
    <p:sldId id="325" r:id="rId12"/>
    <p:sldId id="288" r:id="rId13"/>
    <p:sldId id="318" r:id="rId14"/>
    <p:sldId id="317" r:id="rId15"/>
  </p:sldIdLst>
  <p:sldSz cx="9144000" cy="5143500" type="screen16x9"/>
  <p:notesSz cx="6858000" cy="9144000"/>
  <p:embeddedFontLst>
    <p:embeddedFont>
      <p:font typeface="12롯데마트드림Bold" panose="02020603020101020101" pitchFamily="18" charset="-127"/>
      <p:regular r:id="rId17"/>
    </p:embeddedFont>
    <p:embeddedFont>
      <p:font typeface="Montserrat" panose="020B060000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3F81-A05E-4C6C-82A8-8F35BC810176}">
  <a:tblStyle styleId="{72FC3F81-A05E-4C6C-82A8-8F35BC810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/>
                <a:sym typeface="Arial"/>
              </a:rPr>
              <a:t>기저전력이란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/>
                <a:sym typeface="Arial"/>
              </a:rPr>
              <a:t>우리생활의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Arial"/>
                <a:sym typeface="Arial"/>
              </a:rPr>
              <a:t> 가장 근간을 움직이는 전력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02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49344" y="1053415"/>
            <a:ext cx="88041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49345" y="868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con.io/competitions/official/235736/overview/description" TargetMode="External"/><Relationship Id="rId2" Type="http://schemas.openxmlformats.org/officeDocument/2006/relationships/hyperlink" Target="https://dacon.io/competitions/official/235720/overview/descri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home.kepco.co.kr/kepco/BD/htmlView/BDEAHP001.d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accen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스마트그리드</a:t>
            </a:r>
            <a:endParaRPr dirty="0">
              <a:solidFill>
                <a:srgbClr val="4A8CFF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2021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디지털 신기술 실무인재양성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해커톤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대회</a:t>
            </a:r>
            <a:endParaRPr lang="en-US" altLang="ko-KR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lvl="0" indent="0"/>
            <a:endParaRPr 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lvl="0" indent="0"/>
            <a:r>
              <a:rPr 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2021-06-23</a:t>
            </a:r>
          </a:p>
          <a:p>
            <a:pPr marL="0" lvl="0" indent="0"/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고아름</a:t>
            </a:r>
            <a:endParaRPr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에너지 산업의 디지털 생태계 / 자료=삼정KP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75" y="612469"/>
            <a:ext cx="7214488" cy="423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833872" y="4928056"/>
            <a:ext cx="33101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http://www.ilyoeconomy.com/news/articleView.html?idxno=42833</a:t>
            </a:r>
          </a:p>
        </p:txBody>
      </p:sp>
    </p:spTree>
    <p:extLst>
      <p:ext uri="{BB962C8B-B14F-4D97-AF65-F5344CB8AC3E}">
        <p14:creationId xmlns:p14="http://schemas.microsoft.com/office/powerpoint/2010/main" val="3150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1053415"/>
            <a:ext cx="4399506" cy="3416400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hlinkClick r:id="rId2"/>
              </a:rPr>
              <a:t>dacon.io/competitions/official/235720/overview/description</a:t>
            </a:r>
            <a:endParaRPr lang="en-US" altLang="ko-KR" dirty="0" smtClean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hlinkClick r:id="rId3"/>
              </a:rPr>
              <a:t>dacon.io/competitions/official/235736/overview/description</a:t>
            </a:r>
            <a:endParaRPr lang="en-US" altLang="ko-KR" dirty="0" smtClean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hlinkClick r:id="rId4"/>
              </a:rPr>
              <a:t>https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hlinkClick r:id="rId4"/>
              </a:rPr>
              <a:t>://</a:t>
            </a:r>
            <a:r>
              <a:rPr lang="en-US" altLang="ko-KR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hlinkClick r:id="rId4"/>
              </a:rPr>
              <a:t>home.kepco.co.kr/kepco/BD/htmlView/BDEAHP001.do</a:t>
            </a:r>
            <a:endParaRPr lang="en-US" altLang="ko-KR" dirty="0" smtClean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ko-KR" altLang="en-US" dirty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t="9512"/>
          <a:stretch/>
        </p:blipFill>
        <p:spPr>
          <a:xfrm>
            <a:off x="4845495" y="958331"/>
            <a:ext cx="3913571" cy="360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Thanks</a:t>
            </a:r>
            <a:endParaRPr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Montserrat"/>
                <a:sym typeface="Montserrat"/>
              </a:rPr>
              <a:t>Do you have any questions?</a:t>
            </a:r>
            <a:endParaRPr dirty="0">
              <a:solidFill>
                <a:schemeClr val="accent2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Montserrat"/>
                <a:sym typeface="Montserrat"/>
              </a:rPr>
              <a:t>goareum7</a:t>
            </a:r>
            <a:r>
              <a:rPr lang="en" dirty="0" smtClean="0">
                <a:solidFill>
                  <a:schemeClr val="accent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Montserrat"/>
                <a:sym typeface="Montserrat"/>
              </a:rPr>
              <a:t>@gmail.com</a:t>
            </a:r>
            <a:endParaRPr dirty="0">
              <a:solidFill>
                <a:schemeClr val="accent2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스마트그리드 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관련 연구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96100" y="4804946"/>
            <a:ext cx="16829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Ref</a:t>
            </a:r>
            <a:r>
              <a:rPr lang="en-US" altLang="ko-KR" sz="800" dirty="0" smtClean="0"/>
              <a:t>:</a:t>
            </a:r>
            <a:r>
              <a:rPr lang="ko-KR" altLang="en-US" sz="800" dirty="0" err="1" smtClean="0"/>
              <a:t>중소기업전략기술로드맵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2019-2021 </a:t>
            </a:r>
            <a:r>
              <a:rPr lang="ko-KR" altLang="en-US" sz="800" dirty="0" smtClean="0"/>
              <a:t>신재생에너지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7" y="659568"/>
            <a:ext cx="3717813" cy="43954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941" y="945918"/>
            <a:ext cx="3333098" cy="410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스마트그리드 구성요소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33160" y="4812802"/>
            <a:ext cx="2788920" cy="21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Ref</a:t>
            </a:r>
            <a:r>
              <a:rPr lang="en-US" altLang="ko-KR" sz="800" dirty="0" smtClean="0"/>
              <a:t>:</a:t>
            </a:r>
            <a:r>
              <a:rPr lang="ko-KR" altLang="en-US" sz="800" dirty="0" err="1" smtClean="0"/>
              <a:t>중소기업전략기술로드맵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2019-2021 </a:t>
            </a:r>
            <a:r>
              <a:rPr lang="ko-KR" altLang="en-US" sz="800" dirty="0" smtClean="0"/>
              <a:t>신재생에너지</a:t>
            </a:r>
            <a:endParaRPr lang="ko-KR" altLang="en-US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788182"/>
            <a:ext cx="5615772" cy="43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1125905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스마트그리드란 전기 및 정보통신 기술을 활용하여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전력망을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지능화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·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고도화함으로써 고품질의 전력서비스를 제공하고 에너지 이용효율을 극대화하는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전력망</a:t>
            </a:r>
            <a:endParaRPr lang="en-US" altLang="ko-KR" dirty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기존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전력망에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정보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․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통신기술을 접목하여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공급자와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수요자간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양방향으로 실시간 정보를 교환함으로써 지능형 수요관리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신재생 에너지 연계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전기차 충전 등을 가능케 하는 차세대 전력인프라 시스템</a:t>
            </a:r>
            <a:endParaRPr lang="en-US" altLang="ko-KR" dirty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3970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스마트그리드란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/>
          </a:p>
        </p:txBody>
      </p:sp>
      <p:pic>
        <p:nvPicPr>
          <p:cNvPr id="4" name="Picture 4" descr="위의 차세대 전력인프라 시스템에 대한 설명을 그림으로 표현한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929" y="1948643"/>
            <a:ext cx="5755099" cy="28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1440" y="4853443"/>
            <a:ext cx="8915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Ref: https://home.kepco.co.kr/kepco/KO/C/htmlView/KOCDHP00201.do?menuCd=FN05030502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https</a:t>
            </a:r>
            <a:r>
              <a:rPr lang="ko-KR" altLang="en-US" sz="800" dirty="0"/>
              <a:t>://www.smartgrid.or.kr/bbs/content.php?co_id=sub5_1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0" y="2119844"/>
            <a:ext cx="1924319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 그리드가 주는 변화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995"/>
          <a:stretch/>
        </p:blipFill>
        <p:spPr>
          <a:xfrm>
            <a:off x="58927" y="659568"/>
            <a:ext cx="5092193" cy="43645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39640" y="4681835"/>
            <a:ext cx="4404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Ref: https://home.kepco.co.kr/kepco/KO/C/htmlView/KOCDHP00201.do?menuCd=FN05030502 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https</a:t>
            </a:r>
            <a:r>
              <a:rPr lang="ko-KR" altLang="en-US" sz="800" dirty="0"/>
              <a:t>://www.smartgrid.or.kr/bbs/content.php?co_id=sub5_1</a:t>
            </a:r>
          </a:p>
        </p:txBody>
      </p:sp>
      <p:sp>
        <p:nvSpPr>
          <p:cNvPr id="9" name="텍스트 개체 틀 1"/>
          <p:cNvSpPr>
            <a:spLocks noGrp="1"/>
          </p:cNvSpPr>
          <p:nvPr>
            <p:ph type="body" idx="1"/>
          </p:nvPr>
        </p:nvSpPr>
        <p:spPr>
          <a:xfrm>
            <a:off x="4931663" y="724376"/>
            <a:ext cx="4020312" cy="1125905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소비자 참여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분산전원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신재생에너지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확대와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저장기능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강화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새로운 전력시장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고품질 전력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자산 최적화 및 운영 효율화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전력망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감시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‧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보호의 고도화 및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자기치유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전기차 운행 인프라 </a:t>
            </a:r>
            <a:r>
              <a:rPr lang="ko-KR" altLang="en-US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등</a:t>
            </a:r>
            <a:endParaRPr lang="en-US" altLang="ko-KR" dirty="0" smtClean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양방향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전력정보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교환을 통하여 합리적 에너지 소비를 유도하고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고품질의 에너지 및 다양한 부가서비스 </a:t>
            </a:r>
            <a:r>
              <a:rPr lang="ko-KR" altLang="en-US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제공</a:t>
            </a:r>
            <a:endParaRPr lang="en-US" altLang="ko-KR" dirty="0" smtClean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ko-KR" altLang="en-US" dirty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신재생에너지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전기차 등 청정 녹색기술의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접목ㆍ확장이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용이한 개방형 시스템으로 산업간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융･복합을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통한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신비즈니스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창출 가능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412" y="3040995"/>
            <a:ext cx="3764815" cy="16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58" y="0"/>
            <a:ext cx="5820781" cy="51435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75648" y="969020"/>
            <a:ext cx="21153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(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최대 </a:t>
            </a:r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</a:rPr>
              <a:t>전력공급량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최대 </a:t>
            </a:r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</a:rPr>
              <a:t>전력수요량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0" y="49280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/>
              <a:t>Ref. </a:t>
            </a:r>
            <a:r>
              <a:rPr lang="ko-KR" altLang="en-US" sz="800" dirty="0" smtClean="0"/>
              <a:t>https</a:t>
            </a:r>
            <a:r>
              <a:rPr lang="ko-KR" altLang="en-US" sz="800" dirty="0"/>
              <a:t>://home.kepco.co.kr/kepco/KO/C/htmlView/KOCDHP003.do?menuCd=FN05030503</a:t>
            </a:r>
          </a:p>
        </p:txBody>
      </p:sp>
    </p:spTree>
    <p:extLst>
      <p:ext uri="{BB962C8B-B14F-4D97-AF65-F5344CB8AC3E}">
        <p14:creationId xmlns:p14="http://schemas.microsoft.com/office/powerpoint/2010/main" val="38881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48" y="0"/>
            <a:ext cx="6137240" cy="50538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2000" y="49280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/>
              <a:t>Ref. </a:t>
            </a:r>
            <a:r>
              <a:rPr lang="ko-KR" altLang="en-US" sz="800" dirty="0" smtClean="0"/>
              <a:t>https</a:t>
            </a:r>
            <a:r>
              <a:rPr lang="ko-KR" altLang="en-US" sz="800" dirty="0"/>
              <a:t>://home.kepco.co.kr/kepco/KO/C/htmlView/KOCDHP003.do?menuCd=FN05030503</a:t>
            </a:r>
          </a:p>
        </p:txBody>
      </p:sp>
    </p:spTree>
    <p:extLst>
      <p:ext uri="{BB962C8B-B14F-4D97-AF65-F5344CB8AC3E}">
        <p14:creationId xmlns:p14="http://schemas.microsoft.com/office/powerpoint/2010/main" val="6823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4" y="961800"/>
            <a:ext cx="8507012" cy="32198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72000" y="49280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 smtClean="0"/>
              <a:t>Ref. </a:t>
            </a:r>
            <a:r>
              <a:rPr lang="ko-KR" altLang="en-US" sz="800" dirty="0" smtClean="0"/>
              <a:t>https</a:t>
            </a:r>
            <a:r>
              <a:rPr lang="ko-KR" altLang="en-US" sz="800" dirty="0"/>
              <a:t>://home.kepco.co.kr/kepco/KO/C/htmlView/KOCDHP003.do?menuCd=FN05030503</a:t>
            </a:r>
          </a:p>
        </p:txBody>
      </p:sp>
    </p:spTree>
    <p:extLst>
      <p:ext uri="{BB962C8B-B14F-4D97-AF65-F5344CB8AC3E}">
        <p14:creationId xmlns:p14="http://schemas.microsoft.com/office/powerpoint/2010/main" val="11307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532699" y="718135"/>
            <a:ext cx="3375081" cy="1125905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전력산업의 </a:t>
            </a:r>
            <a:r>
              <a:rPr lang="en-US" altLang="ko-KR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ICT </a:t>
            </a:r>
            <a:r>
              <a:rPr lang="ko-KR" altLang="en-US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적용은 기존 에너지 시스템의 효율적 운영을 유도할 뿐만 아니라 신재생 에너지원 및 전력저장장치의 결합</a:t>
            </a:r>
            <a:r>
              <a:rPr lang="en-US" altLang="ko-KR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전기자동차</a:t>
            </a:r>
            <a:r>
              <a:rPr lang="en-US" altLang="ko-KR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다양한 에너지 서비스의 개발 등 새로운 가치창출의 기본적인 </a:t>
            </a:r>
            <a:r>
              <a:rPr lang="ko-KR" altLang="en-US" dirty="0" err="1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인프라고</a:t>
            </a:r>
            <a:r>
              <a:rPr lang="ko-KR" altLang="en-US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인식되고 있음</a:t>
            </a:r>
            <a:endParaRPr lang="en-US" altLang="ko-KR" dirty="0" smtClean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스마트계량기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(AMI),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에너지관리시스템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(EMS),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에너지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저장시스템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(ESS),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전기차 및 충전소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분산전원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신재생에너지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양방향 정보통신기술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지능형 송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․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배전시스템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등으로 구성</a:t>
            </a:r>
            <a:endParaRPr lang="en-US" altLang="ko-KR" dirty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스마트그리드 구성요소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89320" y="4928056"/>
            <a:ext cx="31546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Ref: </a:t>
            </a:r>
            <a:r>
              <a:rPr lang="ko-KR" altLang="en-US" sz="800" dirty="0" smtClean="0"/>
              <a:t>https</a:t>
            </a:r>
            <a:r>
              <a:rPr lang="ko-KR" altLang="en-US" sz="800" dirty="0"/>
              <a:t>://www.smartgrid.or.kr/bbs/content.php?co_id=sub5_1</a:t>
            </a:r>
          </a:p>
        </p:txBody>
      </p:sp>
      <p:pic>
        <p:nvPicPr>
          <p:cNvPr id="6" name="Picture 2" descr="스마트그리드 개념도로서 위의 설명처럼 표현한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858521"/>
            <a:ext cx="5403407" cy="355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3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49345" y="718135"/>
            <a:ext cx="8758435" cy="1125905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ICT </a:t>
            </a:r>
            <a:r>
              <a:rPr lang="ko-KR" altLang="en-US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및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자동제어기술을 이용해 다양한 분산에너지자원을 연결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·</a:t>
            </a:r>
            <a:r>
              <a:rPr lang="ko-KR" altLang="en-US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제어하여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하나의 발전소처럼 운영하기 위한 시스템</a:t>
            </a:r>
            <a:endParaRPr lang="en-US" altLang="ko-KR" dirty="0" smtClean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가상발전소는 자원 구성에 따라 수요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공급기반 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VPP,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 목적 </a:t>
            </a:r>
            <a:r>
              <a:rPr lang="ko-KR" altLang="en-US" dirty="0" smtClean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등에 따라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상업적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기술적 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VPP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유형화할 수 있고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각각의 혼합형도 </a:t>
            </a:r>
            <a:r>
              <a:rPr lang="ko-KR" altLang="en-US" dirty="0" err="1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가능연계</a:t>
            </a:r>
            <a:r>
              <a:rPr lang="en-US" altLang="ko-KR" dirty="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endParaRPr lang="en-US" altLang="ko-KR" dirty="0" smtClean="0">
              <a:solidFill>
                <a:schemeClr val="dk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가상발전소</a:t>
            </a:r>
            <a:r>
              <a:rPr lang="en-US" altLang="ko-KR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(Virtual Power Plant)</a:t>
            </a:r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5" y="1539758"/>
            <a:ext cx="4962379" cy="33204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29884" y="4880122"/>
            <a:ext cx="32141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Ref. </a:t>
            </a:r>
            <a:r>
              <a:rPr lang="ko-KR" altLang="en-US" sz="800" dirty="0" smtClean="0"/>
              <a:t>https</a:t>
            </a:r>
            <a:r>
              <a:rPr lang="ko-KR" altLang="en-US" sz="800" dirty="0"/>
              <a:t>://eiec.kdi.re.kr/policy/domesticView.do?ac=0000149918</a:t>
            </a:r>
          </a:p>
        </p:txBody>
      </p:sp>
    </p:spTree>
    <p:extLst>
      <p:ext uri="{BB962C8B-B14F-4D97-AF65-F5344CB8AC3E}">
        <p14:creationId xmlns:p14="http://schemas.microsoft.com/office/powerpoint/2010/main" val="42355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-1"/>
            <a:ext cx="5877560" cy="51435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29884" y="4880122"/>
            <a:ext cx="32141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Ref. </a:t>
            </a:r>
            <a:r>
              <a:rPr lang="ko-KR" altLang="en-US" sz="800" dirty="0" smtClean="0"/>
              <a:t>https</a:t>
            </a:r>
            <a:r>
              <a:rPr lang="ko-KR" altLang="en-US" sz="800" dirty="0"/>
              <a:t>://eiec.kdi.re.kr/policy/domesticView.do?ac=0000149918</a:t>
            </a:r>
          </a:p>
        </p:txBody>
      </p:sp>
    </p:spTree>
    <p:extLst>
      <p:ext uri="{BB962C8B-B14F-4D97-AF65-F5344CB8AC3E}">
        <p14:creationId xmlns:p14="http://schemas.microsoft.com/office/powerpoint/2010/main" val="15576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사용자 지정 1">
      <a:majorFont>
        <a:latin typeface="12롯데마트드림Bold"/>
        <a:ea typeface="12롯데마트드림Bold"/>
        <a:cs typeface=""/>
      </a:majorFont>
      <a:minorFont>
        <a:latin typeface="12롯데마트드림Bold"/>
        <a:ea typeface="12롯데마트드림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338</Words>
  <Application>Microsoft Office PowerPoint</Application>
  <PresentationFormat>화면 슬라이드 쇼(16:9)</PresentationFormat>
  <Paragraphs>46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Wingdings</vt:lpstr>
      <vt:lpstr>Barlow</vt:lpstr>
      <vt:lpstr>Helvetica Neue</vt:lpstr>
      <vt:lpstr>12롯데마트드림Bold</vt:lpstr>
      <vt:lpstr>Arial</vt:lpstr>
      <vt:lpstr>Montserrat</vt:lpstr>
      <vt:lpstr>Management Consulting Toolkit by Slidesgo</vt:lpstr>
      <vt:lpstr>스마트그리드</vt:lpstr>
      <vt:lpstr>스마트그리드란?</vt:lpstr>
      <vt:lpstr>스마트 그리드가 주는 변화</vt:lpstr>
      <vt:lpstr>PowerPoint 프레젠테이션</vt:lpstr>
      <vt:lpstr>PowerPoint 프레젠테이션</vt:lpstr>
      <vt:lpstr>PowerPoint 프레젠테이션</vt:lpstr>
      <vt:lpstr>스마트그리드 구성요소</vt:lpstr>
      <vt:lpstr>가상발전소(Virtual Power Plant)란?</vt:lpstr>
      <vt:lpstr>PowerPoint 프레젠테이션</vt:lpstr>
      <vt:lpstr>PowerPoint 프레젠테이션</vt:lpstr>
      <vt:lpstr>Data</vt:lpstr>
      <vt:lpstr>Thanks</vt:lpstr>
      <vt:lpstr>스마트그리드 관련 연구</vt:lpstr>
      <vt:lpstr>스마트그리드 구성요소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스마트그리드</dc:title>
  <dc:creator>admin</dc:creator>
  <cp:lastModifiedBy>admin</cp:lastModifiedBy>
  <cp:revision>30</cp:revision>
  <dcterms:modified xsi:type="dcterms:W3CDTF">2021-06-23T15:59:12Z</dcterms:modified>
</cp:coreProperties>
</file>