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A56"/>
    <a:srgbClr val="65D7FF"/>
    <a:srgbClr val="3F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ADBC-2C36-4F45-9233-A3BAA4915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C9941-45D9-4FCF-A18E-EA2000AD5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C30F-576D-401D-B0A2-C719A6E1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075D-3B06-463F-80B8-C2A3610C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4A281-F88A-4CFA-A310-FD96D5AB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51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A342-EE81-4453-B9E4-1184036B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E767E-443B-4EE9-A528-B5BB12972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CE8ED-148A-4C02-A918-A4FB5C6C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BFB9-F7C9-4996-A2FB-C43044C1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48A57-B07D-4FCD-A74E-1D708D03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2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1D9D6-A508-4133-8440-316D026B3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39146-2CC1-406E-96AC-A093050FF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88231-C5C8-481D-AD29-CB4DBCF8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2D357-821A-4DE6-9A58-FE647442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0197-0424-4D6A-93A0-C5D19916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710F-6A90-43FF-87A0-A002744C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7B2F-DC5D-41BE-8F10-5B80CA05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B8F1-0FD7-4ADA-BDAA-40AA97D2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8EBC9-C8DD-4DB6-AB5A-D8549B6D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7755-7821-4897-B6A9-9D4B9D15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64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2FB8-33FB-46BE-ACBD-7C53BDAA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3A063-8A6D-4077-921F-2D77DCD2F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D533-B418-4D1F-9C6E-04235ACB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22DDA-9560-4787-8945-0A615D8D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86972-F44A-41D6-9DC8-9AE1C1C6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86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E25E-113B-49E2-9B8D-FBE4C224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A32F-04EA-426F-8C34-F60318886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16BC2-1B54-4F47-8F7B-04FCC7F4C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0933C-50CE-4EBF-AE4C-EE4CC13D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099BB-1AD3-4B87-90EA-362DE617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A8238-B46F-4260-BC29-83E98035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8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6907-6058-4789-9C22-FF552DB6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F329C-B44D-454F-BE7F-6C3477385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E1D4E-FDE3-45AB-A513-998734866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B3093-7279-4C15-99E5-6E33CE8E1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A4408-E52E-4F16-B88F-20E4293C0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EB2E6-6F5E-4678-9977-23BFCD26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A8F8F-C226-4A0D-AA31-DA4EEE01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F5B63-B619-4DAF-B0B5-DA89DAD1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19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C30D-5093-48CE-9FCE-6DB2E5E3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A9628-ACBD-4F22-B507-C6BFFC50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42647-0CDB-454B-87B8-D92C16E4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1EE86-143A-42B1-98AA-16D48A65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8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978F0-1EAD-4C0B-B8F9-205F1430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7736D-65DB-48AD-B887-CC84836B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481B2-0E7D-4DF7-8429-17637CBF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71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8F2E-330C-491E-8B0B-9DA45A8F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5782-E104-4713-9204-8574BE91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7D8A0-5561-49A9-9C27-5315313D5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8E1FC-21C3-489E-AFF3-A86FD1C0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441AA-D1C3-4043-AAB9-35827AD9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38827-1FA1-4F1C-9CFF-633820BE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1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E1EC-B37A-419A-89F4-0CE95FB0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D2E16-6B54-4025-A30A-8C3A33270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13783-AF35-47C5-939F-6DDC66383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1DF86-A88E-4143-A268-E2FE6614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BDC36-8275-499E-8E89-A833B6A8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57139-5378-4A88-99B4-046CEB30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5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20306-84FA-452B-A0AD-744B9ED3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3A5CB-1CC8-4CC3-A5F0-A3B0D1ECC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242A6-A033-462A-9CA8-A61FF951D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F463-1C20-44FD-9E90-372CAF08B109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FA4E-A038-4945-B8CA-10C33D9F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94DF-1507-4742-A0FE-FEB2B191C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4175-3EAE-4A3C-B0B6-8583B8B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9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20C3649F-E6E3-4386-AB70-A169D5EAAC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5D7FF">
                  <a:alpha val="80000"/>
                </a:srgbClr>
              </a:gs>
              <a:gs pos="100000">
                <a:schemeClr val="accent1">
                  <a:lumMod val="7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55B784E9-EA0A-453C-B7FC-831C6F17A802}"/>
              </a:ext>
            </a:extLst>
          </p:cNvPr>
          <p:cNvSpPr/>
          <p:nvPr/>
        </p:nvSpPr>
        <p:spPr>
          <a:xfrm>
            <a:off x="3398146" y="122832"/>
            <a:ext cx="5395709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Renewable energy ppt template</a:t>
            </a: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BE4E0C4A-2E44-44AB-9A67-B865190B1B8E}"/>
              </a:ext>
            </a:extLst>
          </p:cNvPr>
          <p:cNvCxnSpPr>
            <a:cxnSpLocks/>
          </p:cNvCxnSpPr>
          <p:nvPr/>
        </p:nvCxnSpPr>
        <p:spPr>
          <a:xfrm>
            <a:off x="4027129" y="638629"/>
            <a:ext cx="41377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9460CEB3-2ACB-4759-837A-16A44F21E19E}"/>
              </a:ext>
            </a:extLst>
          </p:cNvPr>
          <p:cNvSpPr/>
          <p:nvPr/>
        </p:nvSpPr>
        <p:spPr>
          <a:xfrm>
            <a:off x="7418076" y="2467698"/>
            <a:ext cx="2256235" cy="2741286"/>
          </a:xfrm>
          <a:custGeom>
            <a:avLst/>
            <a:gdLst>
              <a:gd name="connsiteX0" fmla="*/ 1223573 w 1726153"/>
              <a:gd name="connsiteY0" fmla="*/ 153620 h 2090760"/>
              <a:gd name="connsiteX1" fmla="*/ 840004 w 1726153"/>
              <a:gd name="connsiteY1" fmla="*/ 7647 h 2090760"/>
              <a:gd name="connsiteX2" fmla="*/ 491961 w 1726153"/>
              <a:gd name="connsiteY2" fmla="*/ 514933 h 2090760"/>
              <a:gd name="connsiteX3" fmla="*/ 275934 w 1726153"/>
              <a:gd name="connsiteY3" fmla="*/ 1000034 h 2090760"/>
              <a:gd name="connsiteX4" fmla="*/ 2 w 1726153"/>
              <a:gd name="connsiteY4" fmla="*/ 1565099 h 2090760"/>
              <a:gd name="connsiteX5" fmla="*/ 493264 w 1726153"/>
              <a:gd name="connsiteY5" fmla="*/ 2087370 h 2090760"/>
              <a:gd name="connsiteX6" fmla="*/ 1674314 w 1726153"/>
              <a:gd name="connsiteY6" fmla="*/ 1874567 h 2090760"/>
              <a:gd name="connsiteX7" fmla="*/ 1521793 w 1726153"/>
              <a:gd name="connsiteY7" fmla="*/ 1116758 h 2090760"/>
              <a:gd name="connsiteX8" fmla="*/ 1349691 w 1726153"/>
              <a:gd name="connsiteY8" fmla="*/ 526044 h 2090760"/>
              <a:gd name="connsiteX9" fmla="*/ 1223573 w 1726153"/>
              <a:gd name="connsiteY9" fmla="*/ 153620 h 209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6153" h="2090760">
                <a:moveTo>
                  <a:pt x="1223573" y="153620"/>
                </a:moveTo>
                <a:cubicBezTo>
                  <a:pt x="1223573" y="153620"/>
                  <a:pt x="1110416" y="-40393"/>
                  <a:pt x="840004" y="7647"/>
                </a:cubicBezTo>
                <a:cubicBezTo>
                  <a:pt x="569593" y="55687"/>
                  <a:pt x="641568" y="368070"/>
                  <a:pt x="491961" y="514933"/>
                </a:cubicBezTo>
                <a:cubicBezTo>
                  <a:pt x="342353" y="661798"/>
                  <a:pt x="211846" y="792682"/>
                  <a:pt x="275934" y="1000034"/>
                </a:cubicBezTo>
                <a:cubicBezTo>
                  <a:pt x="340022" y="1207386"/>
                  <a:pt x="-992" y="1251826"/>
                  <a:pt x="2" y="1565099"/>
                </a:cubicBezTo>
                <a:cubicBezTo>
                  <a:pt x="997" y="1878373"/>
                  <a:pt x="73897" y="2062990"/>
                  <a:pt x="493264" y="2087370"/>
                </a:cubicBezTo>
                <a:cubicBezTo>
                  <a:pt x="912630" y="2111750"/>
                  <a:pt x="1583480" y="2000925"/>
                  <a:pt x="1674314" y="1874567"/>
                </a:cubicBezTo>
                <a:cubicBezTo>
                  <a:pt x="1765149" y="1748208"/>
                  <a:pt x="1749752" y="1470802"/>
                  <a:pt x="1521793" y="1116758"/>
                </a:cubicBezTo>
                <a:cubicBezTo>
                  <a:pt x="1293833" y="762713"/>
                  <a:pt x="1502110" y="731029"/>
                  <a:pt x="1349691" y="526044"/>
                </a:cubicBezTo>
                <a:cubicBezTo>
                  <a:pt x="1197272" y="321058"/>
                  <a:pt x="1304737" y="238042"/>
                  <a:pt x="1223573" y="153620"/>
                </a:cubicBezTo>
                <a:close/>
              </a:path>
            </a:pathLst>
          </a:custGeom>
          <a:solidFill>
            <a:srgbClr val="79B27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90F1DC47-700A-46B6-B497-8F5061BCDB72}"/>
              </a:ext>
            </a:extLst>
          </p:cNvPr>
          <p:cNvSpPr/>
          <p:nvPr/>
        </p:nvSpPr>
        <p:spPr>
          <a:xfrm>
            <a:off x="6364986" y="3135252"/>
            <a:ext cx="104026" cy="2958624"/>
          </a:xfrm>
          <a:custGeom>
            <a:avLst/>
            <a:gdLst>
              <a:gd name="connsiteX0" fmla="*/ 79587 w 79586"/>
              <a:gd name="connsiteY0" fmla="*/ 2256522 h 2256522"/>
              <a:gd name="connsiteX1" fmla="*/ 0 w 79586"/>
              <a:gd name="connsiteY1" fmla="*/ 2256522 h 2256522"/>
              <a:gd name="connsiteX2" fmla="*/ 17145 w 79586"/>
              <a:gd name="connsiteY2" fmla="*/ 0 h 2256522"/>
              <a:gd name="connsiteX3" fmla="*/ 57470 w 79586"/>
              <a:gd name="connsiteY3" fmla="*/ 0 h 2256522"/>
              <a:gd name="connsiteX4" fmla="*/ 79587 w 79586"/>
              <a:gd name="connsiteY4" fmla="*/ 2256522 h 225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86" h="2256522">
                <a:moveTo>
                  <a:pt x="79587" y="2256522"/>
                </a:moveTo>
                <a:lnTo>
                  <a:pt x="0" y="2256522"/>
                </a:lnTo>
                <a:lnTo>
                  <a:pt x="17145" y="0"/>
                </a:lnTo>
                <a:lnTo>
                  <a:pt x="57470" y="0"/>
                </a:lnTo>
                <a:lnTo>
                  <a:pt x="79587" y="2256522"/>
                </a:lnTo>
                <a:close/>
              </a:path>
            </a:pathLst>
          </a:custGeom>
          <a:solidFill>
            <a:srgbClr val="0070C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BF6D43B8-7807-4680-B896-9B65A3EB392F}"/>
              </a:ext>
            </a:extLst>
          </p:cNvPr>
          <p:cNvSpPr/>
          <p:nvPr/>
        </p:nvSpPr>
        <p:spPr>
          <a:xfrm>
            <a:off x="5334619" y="3089709"/>
            <a:ext cx="1072633" cy="963517"/>
          </a:xfrm>
          <a:custGeom>
            <a:avLst/>
            <a:gdLst>
              <a:gd name="connsiteX0" fmla="*/ 820628 w 820628"/>
              <a:gd name="connsiteY0" fmla="*/ 46737 h 734868"/>
              <a:gd name="connsiteX1" fmla="*/ 241950 w 820628"/>
              <a:gd name="connsiteY1" fmla="*/ 542262 h 734868"/>
              <a:gd name="connsiteX2" fmla="*/ 17042 w 820628"/>
              <a:gd name="connsiteY2" fmla="*/ 734869 h 734868"/>
              <a:gd name="connsiteX3" fmla="*/ 0 w 820628"/>
              <a:gd name="connsiteY3" fmla="*/ 717655 h 734868"/>
              <a:gd name="connsiteX4" fmla="*/ 199156 w 820628"/>
              <a:gd name="connsiteY4" fmla="*/ 496828 h 734868"/>
              <a:gd name="connsiteX5" fmla="*/ 525357 w 820628"/>
              <a:gd name="connsiteY5" fmla="*/ 135068 h 734868"/>
              <a:gd name="connsiteX6" fmla="*/ 783184 w 820628"/>
              <a:gd name="connsiteY6" fmla="*/ 0 h 734868"/>
              <a:gd name="connsiteX7" fmla="*/ 820628 w 820628"/>
              <a:gd name="connsiteY7" fmla="*/ 46737 h 73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628" h="734868">
                <a:moveTo>
                  <a:pt x="820628" y="46737"/>
                </a:moveTo>
                <a:lnTo>
                  <a:pt x="241950" y="542262"/>
                </a:lnTo>
                <a:lnTo>
                  <a:pt x="17042" y="734869"/>
                </a:lnTo>
                <a:lnTo>
                  <a:pt x="0" y="717655"/>
                </a:lnTo>
                <a:lnTo>
                  <a:pt x="199156" y="496828"/>
                </a:lnTo>
                <a:lnTo>
                  <a:pt x="525357" y="135068"/>
                </a:lnTo>
                <a:lnTo>
                  <a:pt x="783184" y="0"/>
                </a:lnTo>
                <a:lnTo>
                  <a:pt x="820628" y="46737"/>
                </a:lnTo>
                <a:close/>
              </a:path>
            </a:pathLst>
          </a:custGeom>
          <a:solidFill>
            <a:srgbClr val="0070C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48468FAE-0B83-4B84-8D65-08FB6D9D0D29}"/>
              </a:ext>
            </a:extLst>
          </p:cNvPr>
          <p:cNvSpPr/>
          <p:nvPr/>
        </p:nvSpPr>
        <p:spPr>
          <a:xfrm>
            <a:off x="5334619" y="3741121"/>
            <a:ext cx="316250" cy="312106"/>
          </a:xfrm>
          <a:custGeom>
            <a:avLst/>
            <a:gdLst>
              <a:gd name="connsiteX0" fmla="*/ 241950 w 241950"/>
              <a:gd name="connsiteY0" fmla="*/ 45434 h 238041"/>
              <a:gd name="connsiteX1" fmla="*/ 17042 w 241950"/>
              <a:gd name="connsiteY1" fmla="*/ 238041 h 238041"/>
              <a:gd name="connsiteX2" fmla="*/ 0 w 241950"/>
              <a:gd name="connsiteY2" fmla="*/ 220828 h 238041"/>
              <a:gd name="connsiteX3" fmla="*/ 199156 w 241950"/>
              <a:gd name="connsiteY3" fmla="*/ 0 h 238041"/>
              <a:gd name="connsiteX4" fmla="*/ 241950 w 241950"/>
              <a:gd name="connsiteY4" fmla="*/ 45434 h 23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50" h="238041">
                <a:moveTo>
                  <a:pt x="241950" y="45434"/>
                </a:moveTo>
                <a:lnTo>
                  <a:pt x="17042" y="238041"/>
                </a:lnTo>
                <a:lnTo>
                  <a:pt x="0" y="220828"/>
                </a:lnTo>
                <a:lnTo>
                  <a:pt x="199156" y="0"/>
                </a:lnTo>
                <a:lnTo>
                  <a:pt x="241950" y="45434"/>
                </a:lnTo>
                <a:close/>
              </a:path>
            </a:pathLst>
          </a:custGeom>
          <a:solidFill>
            <a:srgbClr val="FFC00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C0EEE5B2-3BD4-4820-BDE7-AB3CDA31A129}"/>
              </a:ext>
            </a:extLst>
          </p:cNvPr>
          <p:cNvSpPr/>
          <p:nvPr/>
        </p:nvSpPr>
        <p:spPr>
          <a:xfrm>
            <a:off x="5879900" y="1828425"/>
            <a:ext cx="578716" cy="1305073"/>
          </a:xfrm>
          <a:custGeom>
            <a:avLst/>
            <a:gdLst>
              <a:gd name="connsiteX0" fmla="*/ 442752 w 442752"/>
              <a:gd name="connsiteY0" fmla="*/ 975310 h 995370"/>
              <a:gd name="connsiteX1" fmla="*/ 386277 w 442752"/>
              <a:gd name="connsiteY1" fmla="*/ 995370 h 995370"/>
              <a:gd name="connsiteX2" fmla="*/ 102561 w 442752"/>
              <a:gd name="connsiteY2" fmla="*/ 271988 h 995370"/>
              <a:gd name="connsiteX3" fmla="*/ 0 w 442752"/>
              <a:gd name="connsiteY3" fmla="*/ 10424 h 995370"/>
              <a:gd name="connsiteX4" fmla="*/ 21808 w 442752"/>
              <a:gd name="connsiteY4" fmla="*/ 0 h 995370"/>
              <a:gd name="connsiteX5" fmla="*/ 159483 w 442752"/>
              <a:gd name="connsiteY5" fmla="*/ 250386 h 995370"/>
              <a:gd name="connsiteX6" fmla="*/ 399753 w 442752"/>
              <a:gd name="connsiteY6" fmla="*/ 687446 h 995370"/>
              <a:gd name="connsiteX7" fmla="*/ 442752 w 442752"/>
              <a:gd name="connsiteY7" fmla="*/ 975310 h 99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752" h="995370">
                <a:moveTo>
                  <a:pt x="442752" y="975310"/>
                </a:moveTo>
                <a:lnTo>
                  <a:pt x="386277" y="995370"/>
                </a:lnTo>
                <a:lnTo>
                  <a:pt x="102561" y="271988"/>
                </a:lnTo>
                <a:lnTo>
                  <a:pt x="0" y="10424"/>
                </a:lnTo>
                <a:lnTo>
                  <a:pt x="21808" y="0"/>
                </a:lnTo>
                <a:lnTo>
                  <a:pt x="159483" y="250386"/>
                </a:lnTo>
                <a:lnTo>
                  <a:pt x="399753" y="687446"/>
                </a:lnTo>
                <a:lnTo>
                  <a:pt x="442752" y="975310"/>
                </a:lnTo>
                <a:close/>
              </a:path>
            </a:pathLst>
          </a:custGeom>
          <a:solidFill>
            <a:srgbClr val="0070C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BC7A3D6-03A5-4EC4-96BA-24DFC89417FD}"/>
              </a:ext>
            </a:extLst>
          </p:cNvPr>
          <p:cNvSpPr/>
          <p:nvPr/>
        </p:nvSpPr>
        <p:spPr>
          <a:xfrm>
            <a:off x="5879900" y="1828425"/>
            <a:ext cx="208457" cy="356615"/>
          </a:xfrm>
          <a:custGeom>
            <a:avLst/>
            <a:gdLst>
              <a:gd name="connsiteX0" fmla="*/ 159483 w 159482"/>
              <a:gd name="connsiteY0" fmla="*/ 250386 h 271988"/>
              <a:gd name="connsiteX1" fmla="*/ 102561 w 159482"/>
              <a:gd name="connsiteY1" fmla="*/ 271988 h 271988"/>
              <a:gd name="connsiteX2" fmla="*/ 0 w 159482"/>
              <a:gd name="connsiteY2" fmla="*/ 10424 h 271988"/>
              <a:gd name="connsiteX3" fmla="*/ 21808 w 159482"/>
              <a:gd name="connsiteY3" fmla="*/ 0 h 271988"/>
              <a:gd name="connsiteX4" fmla="*/ 159483 w 159482"/>
              <a:gd name="connsiteY4" fmla="*/ 250386 h 27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82" h="271988">
                <a:moveTo>
                  <a:pt x="159483" y="250386"/>
                </a:moveTo>
                <a:lnTo>
                  <a:pt x="102561" y="271988"/>
                </a:lnTo>
                <a:lnTo>
                  <a:pt x="0" y="10424"/>
                </a:lnTo>
                <a:lnTo>
                  <a:pt x="21808" y="0"/>
                </a:lnTo>
                <a:lnTo>
                  <a:pt x="159483" y="250386"/>
                </a:lnTo>
                <a:close/>
              </a:path>
            </a:pathLst>
          </a:custGeom>
          <a:solidFill>
            <a:srgbClr val="FFC00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53B1585-2FD1-4A9D-82EE-CCE43638DD3C}"/>
              </a:ext>
            </a:extLst>
          </p:cNvPr>
          <p:cNvSpPr/>
          <p:nvPr/>
        </p:nvSpPr>
        <p:spPr>
          <a:xfrm>
            <a:off x="6408014" y="3043805"/>
            <a:ext cx="1388031" cy="185680"/>
          </a:xfrm>
          <a:custGeom>
            <a:avLst/>
            <a:gdLst>
              <a:gd name="connsiteX0" fmla="*/ 1061927 w 1061926"/>
              <a:gd name="connsiteY0" fmla="*/ 87508 h 141617"/>
              <a:gd name="connsiteX1" fmla="*/ 684291 w 1061926"/>
              <a:gd name="connsiteY1" fmla="*/ 113603 h 141617"/>
              <a:gd name="connsiteX2" fmla="*/ 279292 w 1061926"/>
              <a:gd name="connsiteY2" fmla="*/ 141618 h 141617"/>
              <a:gd name="connsiteX3" fmla="*/ 0 w 1061926"/>
              <a:gd name="connsiteY3" fmla="*/ 59665 h 141617"/>
              <a:gd name="connsiteX4" fmla="*/ 5555 w 1061926"/>
              <a:gd name="connsiteY4" fmla="*/ 0 h 141617"/>
              <a:gd name="connsiteX5" fmla="*/ 667009 w 1061926"/>
              <a:gd name="connsiteY5" fmla="*/ 39639 h 141617"/>
              <a:gd name="connsiteX6" fmla="*/ 1061618 w 1061926"/>
              <a:gd name="connsiteY6" fmla="*/ 63265 h 141617"/>
              <a:gd name="connsiteX7" fmla="*/ 1061927 w 1061926"/>
              <a:gd name="connsiteY7" fmla="*/ 87508 h 141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1926" h="141617">
                <a:moveTo>
                  <a:pt x="1061927" y="87508"/>
                </a:moveTo>
                <a:lnTo>
                  <a:pt x="684291" y="113603"/>
                </a:lnTo>
                <a:lnTo>
                  <a:pt x="279292" y="141618"/>
                </a:lnTo>
                <a:lnTo>
                  <a:pt x="0" y="59665"/>
                </a:lnTo>
                <a:lnTo>
                  <a:pt x="5555" y="0"/>
                </a:lnTo>
                <a:lnTo>
                  <a:pt x="667009" y="39639"/>
                </a:lnTo>
                <a:lnTo>
                  <a:pt x="1061618" y="63265"/>
                </a:lnTo>
                <a:lnTo>
                  <a:pt x="1061927" y="87508"/>
                </a:lnTo>
                <a:close/>
              </a:path>
            </a:pathLst>
          </a:custGeom>
          <a:solidFill>
            <a:srgbClr val="0070C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4F2FB9E-3C88-45CB-B065-3F04E59379FA}"/>
              </a:ext>
            </a:extLst>
          </p:cNvPr>
          <p:cNvSpPr/>
          <p:nvPr/>
        </p:nvSpPr>
        <p:spPr>
          <a:xfrm>
            <a:off x="7279854" y="3095778"/>
            <a:ext cx="516191" cy="98190"/>
          </a:xfrm>
          <a:custGeom>
            <a:avLst/>
            <a:gdLst>
              <a:gd name="connsiteX0" fmla="*/ 394918 w 394917"/>
              <a:gd name="connsiteY0" fmla="*/ 47869 h 74889"/>
              <a:gd name="connsiteX1" fmla="*/ 3772 w 394917"/>
              <a:gd name="connsiteY1" fmla="*/ 74889 h 74889"/>
              <a:gd name="connsiteX2" fmla="*/ 0 w 394917"/>
              <a:gd name="connsiteY2" fmla="*/ 0 h 74889"/>
              <a:gd name="connsiteX3" fmla="*/ 394609 w 394917"/>
              <a:gd name="connsiteY3" fmla="*/ 23626 h 74889"/>
              <a:gd name="connsiteX4" fmla="*/ 394918 w 394917"/>
              <a:gd name="connsiteY4" fmla="*/ 47869 h 7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917" h="74889">
                <a:moveTo>
                  <a:pt x="394918" y="47869"/>
                </a:moveTo>
                <a:lnTo>
                  <a:pt x="3772" y="74889"/>
                </a:lnTo>
                <a:lnTo>
                  <a:pt x="0" y="0"/>
                </a:lnTo>
                <a:lnTo>
                  <a:pt x="394609" y="23626"/>
                </a:lnTo>
                <a:lnTo>
                  <a:pt x="394918" y="47869"/>
                </a:lnTo>
                <a:close/>
              </a:path>
            </a:pathLst>
          </a:custGeom>
          <a:solidFill>
            <a:srgbClr val="FFC00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93DA592-18A2-44B6-AA5E-0BE04A35363E}"/>
              </a:ext>
            </a:extLst>
          </p:cNvPr>
          <p:cNvSpPr/>
          <p:nvPr/>
        </p:nvSpPr>
        <p:spPr>
          <a:xfrm>
            <a:off x="6340033" y="3033701"/>
            <a:ext cx="135818" cy="136230"/>
          </a:xfrm>
          <a:custGeom>
            <a:avLst/>
            <a:gdLst>
              <a:gd name="connsiteX0" fmla="*/ 55061 w 103909"/>
              <a:gd name="connsiteY0" fmla="*/ 94 h 103902"/>
              <a:gd name="connsiteX1" fmla="*/ 94 w 103909"/>
              <a:gd name="connsiteY1" fmla="*/ 48848 h 103902"/>
              <a:gd name="connsiteX2" fmla="*/ 48855 w 103909"/>
              <a:gd name="connsiteY2" fmla="*/ 103808 h 103902"/>
              <a:gd name="connsiteX3" fmla="*/ 103822 w 103909"/>
              <a:gd name="connsiteY3" fmla="*/ 55055 h 103902"/>
              <a:gd name="connsiteX4" fmla="*/ 103822 w 103909"/>
              <a:gd name="connsiteY4" fmla="*/ 54958 h 103902"/>
              <a:gd name="connsiteX5" fmla="*/ 55061 w 103909"/>
              <a:gd name="connsiteY5" fmla="*/ 94 h 10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09" h="103902">
                <a:moveTo>
                  <a:pt x="55061" y="94"/>
                </a:moveTo>
                <a:cubicBezTo>
                  <a:pt x="26429" y="-1620"/>
                  <a:pt x="1809" y="20209"/>
                  <a:pt x="94" y="48848"/>
                </a:cubicBezTo>
                <a:cubicBezTo>
                  <a:pt x="-1620" y="77491"/>
                  <a:pt x="20223" y="102094"/>
                  <a:pt x="48855" y="103808"/>
                </a:cubicBezTo>
                <a:cubicBezTo>
                  <a:pt x="77487" y="105523"/>
                  <a:pt x="102107" y="83694"/>
                  <a:pt x="103822" y="55055"/>
                </a:cubicBezTo>
                <a:cubicBezTo>
                  <a:pt x="103822" y="55020"/>
                  <a:pt x="103822" y="54989"/>
                  <a:pt x="103822" y="54958"/>
                </a:cubicBezTo>
                <a:cubicBezTo>
                  <a:pt x="105468" y="26361"/>
                  <a:pt x="83659" y="1823"/>
                  <a:pt x="55061" y="9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841786A-78FC-4D02-BD87-E8E2E90699AC}"/>
              </a:ext>
            </a:extLst>
          </p:cNvPr>
          <p:cNvSpPr/>
          <p:nvPr/>
        </p:nvSpPr>
        <p:spPr>
          <a:xfrm>
            <a:off x="3702630" y="2541073"/>
            <a:ext cx="1748788" cy="3108651"/>
          </a:xfrm>
          <a:custGeom>
            <a:avLst/>
            <a:gdLst>
              <a:gd name="connsiteX0" fmla="*/ 1337927 w 1337926"/>
              <a:gd name="connsiteY0" fmla="*/ 674004 h 2370947"/>
              <a:gd name="connsiteX1" fmla="*/ 1055035 w 1337926"/>
              <a:gd name="connsiteY1" fmla="*/ 710455 h 2370947"/>
              <a:gd name="connsiteX2" fmla="*/ 772108 w 1337926"/>
              <a:gd name="connsiteY2" fmla="*/ 747351 h 2370947"/>
              <a:gd name="connsiteX3" fmla="*/ 597915 w 1337926"/>
              <a:gd name="connsiteY3" fmla="*/ 707334 h 2370947"/>
              <a:gd name="connsiteX4" fmla="*/ 578164 w 1337926"/>
              <a:gd name="connsiteY4" fmla="*/ 723965 h 2370947"/>
              <a:gd name="connsiteX5" fmla="*/ 590611 w 1337926"/>
              <a:gd name="connsiteY5" fmla="*/ 2334532 h 2370947"/>
              <a:gd name="connsiteX6" fmla="*/ 538627 w 1337926"/>
              <a:gd name="connsiteY6" fmla="*/ 2370948 h 2370947"/>
              <a:gd name="connsiteX7" fmla="*/ 548571 w 1337926"/>
              <a:gd name="connsiteY7" fmla="*/ 733292 h 2370947"/>
              <a:gd name="connsiteX8" fmla="*/ 167952 w 1337926"/>
              <a:gd name="connsiteY8" fmla="*/ 1100949 h 2370947"/>
              <a:gd name="connsiteX9" fmla="*/ 12996 w 1337926"/>
              <a:gd name="connsiteY9" fmla="*/ 1250214 h 2370947"/>
              <a:gd name="connsiteX10" fmla="*/ 0 w 1337926"/>
              <a:gd name="connsiteY10" fmla="*/ 1238760 h 2370947"/>
              <a:gd name="connsiteX11" fmla="*/ 135205 w 1337926"/>
              <a:gd name="connsiteY11" fmla="*/ 1069745 h 2370947"/>
              <a:gd name="connsiteX12" fmla="*/ 356239 w 1337926"/>
              <a:gd name="connsiteY12" fmla="*/ 793093 h 2370947"/>
              <a:gd name="connsiteX13" fmla="*/ 527689 w 1337926"/>
              <a:gd name="connsiteY13" fmla="*/ 689606 h 2370947"/>
              <a:gd name="connsiteX14" fmla="*/ 527174 w 1337926"/>
              <a:gd name="connsiteY14" fmla="*/ 688578 h 2370947"/>
              <a:gd name="connsiteX15" fmla="*/ 534444 w 1337926"/>
              <a:gd name="connsiteY15" fmla="*/ 666735 h 2370947"/>
              <a:gd name="connsiteX16" fmla="*/ 316051 w 1337926"/>
              <a:gd name="connsiteY16" fmla="*/ 194013 h 2370947"/>
              <a:gd name="connsiteX17" fmla="*/ 230326 w 1337926"/>
              <a:gd name="connsiteY17" fmla="*/ 8847 h 2370947"/>
              <a:gd name="connsiteX18" fmla="*/ 245413 w 1337926"/>
              <a:gd name="connsiteY18" fmla="*/ 0 h 2370947"/>
              <a:gd name="connsiteX19" fmla="*/ 356205 w 1337926"/>
              <a:gd name="connsiteY19" fmla="*/ 175771 h 2370947"/>
              <a:gd name="connsiteX20" fmla="*/ 549635 w 1337926"/>
              <a:gd name="connsiteY20" fmla="*/ 482597 h 2370947"/>
              <a:gd name="connsiteX21" fmla="*/ 586565 w 1337926"/>
              <a:gd name="connsiteY21" fmla="*/ 656276 h 2370947"/>
              <a:gd name="connsiteX22" fmla="*/ 1336967 w 1337926"/>
              <a:gd name="connsiteY22" fmla="*/ 656276 h 237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37926" h="2370947">
                <a:moveTo>
                  <a:pt x="1337927" y="674004"/>
                </a:moveTo>
                <a:lnTo>
                  <a:pt x="1055035" y="710455"/>
                </a:lnTo>
                <a:lnTo>
                  <a:pt x="772108" y="747351"/>
                </a:lnTo>
                <a:lnTo>
                  <a:pt x="597915" y="707334"/>
                </a:lnTo>
                <a:cubicBezTo>
                  <a:pt x="593560" y="715077"/>
                  <a:pt x="586530" y="720982"/>
                  <a:pt x="578164" y="723965"/>
                </a:cubicBezTo>
                <a:lnTo>
                  <a:pt x="590611" y="2334532"/>
                </a:lnTo>
                <a:cubicBezTo>
                  <a:pt x="571477" y="2343859"/>
                  <a:pt x="553921" y="2356135"/>
                  <a:pt x="538627" y="2370948"/>
                </a:cubicBezTo>
                <a:lnTo>
                  <a:pt x="548571" y="733292"/>
                </a:lnTo>
                <a:lnTo>
                  <a:pt x="167952" y="1100949"/>
                </a:lnTo>
                <a:lnTo>
                  <a:pt x="12996" y="1250214"/>
                </a:lnTo>
                <a:lnTo>
                  <a:pt x="0" y="1238760"/>
                </a:lnTo>
                <a:lnTo>
                  <a:pt x="135205" y="1069745"/>
                </a:lnTo>
                <a:lnTo>
                  <a:pt x="356239" y="793093"/>
                </a:lnTo>
                <a:lnTo>
                  <a:pt x="527689" y="689606"/>
                </a:lnTo>
                <a:cubicBezTo>
                  <a:pt x="527174" y="689092"/>
                  <a:pt x="527174" y="689092"/>
                  <a:pt x="527174" y="688578"/>
                </a:cubicBezTo>
                <a:cubicBezTo>
                  <a:pt x="527346" y="680735"/>
                  <a:pt x="529884" y="673127"/>
                  <a:pt x="534444" y="666735"/>
                </a:cubicBezTo>
                <a:lnTo>
                  <a:pt x="316051" y="194013"/>
                </a:lnTo>
                <a:lnTo>
                  <a:pt x="230326" y="8847"/>
                </a:lnTo>
                <a:lnTo>
                  <a:pt x="245413" y="0"/>
                </a:lnTo>
                <a:lnTo>
                  <a:pt x="356205" y="175771"/>
                </a:lnTo>
                <a:lnTo>
                  <a:pt x="549635" y="482597"/>
                </a:lnTo>
                <a:lnTo>
                  <a:pt x="586565" y="656276"/>
                </a:lnTo>
                <a:lnTo>
                  <a:pt x="1336967" y="656276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1F1CB41-B592-4DBD-A719-F1454B278312}"/>
              </a:ext>
            </a:extLst>
          </p:cNvPr>
          <p:cNvSpPr/>
          <p:nvPr/>
        </p:nvSpPr>
        <p:spPr>
          <a:xfrm>
            <a:off x="9502750" y="1827122"/>
            <a:ext cx="132486" cy="4144869"/>
          </a:xfrm>
          <a:custGeom>
            <a:avLst/>
            <a:gdLst>
              <a:gd name="connsiteX0" fmla="*/ 101361 w 101360"/>
              <a:gd name="connsiteY0" fmla="*/ 3161264 h 3161263"/>
              <a:gd name="connsiteX1" fmla="*/ 0 w 101360"/>
              <a:gd name="connsiteY1" fmla="*/ 3161264 h 3161263"/>
              <a:gd name="connsiteX2" fmla="*/ 21808 w 101360"/>
              <a:gd name="connsiteY2" fmla="*/ 0 h 3161263"/>
              <a:gd name="connsiteX3" fmla="*/ 73209 w 101360"/>
              <a:gd name="connsiteY3" fmla="*/ 0 h 3161263"/>
              <a:gd name="connsiteX4" fmla="*/ 101361 w 101360"/>
              <a:gd name="connsiteY4" fmla="*/ 3161264 h 316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60" h="3161263">
                <a:moveTo>
                  <a:pt x="101361" y="3161264"/>
                </a:moveTo>
                <a:lnTo>
                  <a:pt x="0" y="3161264"/>
                </a:lnTo>
                <a:lnTo>
                  <a:pt x="21808" y="0"/>
                </a:lnTo>
                <a:lnTo>
                  <a:pt x="73209" y="0"/>
                </a:lnTo>
                <a:lnTo>
                  <a:pt x="101361" y="3161264"/>
                </a:lnTo>
                <a:close/>
              </a:path>
            </a:pathLst>
          </a:custGeom>
          <a:solidFill>
            <a:srgbClr val="0070C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4F25495-1868-4A65-82F9-9C788F6CABB4}"/>
              </a:ext>
            </a:extLst>
          </p:cNvPr>
          <p:cNvSpPr/>
          <p:nvPr/>
        </p:nvSpPr>
        <p:spPr>
          <a:xfrm>
            <a:off x="9542505" y="116113"/>
            <a:ext cx="826795" cy="1626665"/>
          </a:xfrm>
          <a:custGeom>
            <a:avLst/>
            <a:gdLst>
              <a:gd name="connsiteX0" fmla="*/ 0 w 632547"/>
              <a:gd name="connsiteY0" fmla="*/ 1204265 h 1240646"/>
              <a:gd name="connsiteX1" fmla="*/ 435003 w 632547"/>
              <a:gd name="connsiteY1" fmla="*/ 337071 h 1240646"/>
              <a:gd name="connsiteX2" fmla="*/ 604087 w 632547"/>
              <a:gd name="connsiteY2" fmla="*/ 0 h 1240646"/>
              <a:gd name="connsiteX3" fmla="*/ 632548 w 632547"/>
              <a:gd name="connsiteY3" fmla="*/ 11796 h 1240646"/>
              <a:gd name="connsiteX4" fmla="*/ 507664 w 632547"/>
              <a:gd name="connsiteY4" fmla="*/ 369303 h 1240646"/>
              <a:gd name="connsiteX5" fmla="*/ 303090 w 632547"/>
              <a:gd name="connsiteY5" fmla="*/ 954908 h 1240646"/>
              <a:gd name="connsiteX6" fmla="*/ 67037 w 632547"/>
              <a:gd name="connsiteY6" fmla="*/ 1240647 h 1240646"/>
              <a:gd name="connsiteX7" fmla="*/ 0 w 632547"/>
              <a:gd name="connsiteY7" fmla="*/ 1204265 h 124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2547" h="1240646">
                <a:moveTo>
                  <a:pt x="0" y="1204265"/>
                </a:moveTo>
                <a:lnTo>
                  <a:pt x="435003" y="337071"/>
                </a:lnTo>
                <a:lnTo>
                  <a:pt x="604087" y="0"/>
                </a:lnTo>
                <a:lnTo>
                  <a:pt x="632548" y="11796"/>
                </a:lnTo>
                <a:lnTo>
                  <a:pt x="507664" y="369303"/>
                </a:lnTo>
                <a:lnTo>
                  <a:pt x="303090" y="954908"/>
                </a:lnTo>
                <a:lnTo>
                  <a:pt x="67037" y="1240647"/>
                </a:lnTo>
                <a:lnTo>
                  <a:pt x="0" y="1204265"/>
                </a:lnTo>
                <a:close/>
              </a:path>
            </a:pathLst>
          </a:custGeom>
          <a:solidFill>
            <a:srgbClr val="0070C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989B1D2-2205-47DD-9140-1977A3151071}"/>
              </a:ext>
            </a:extLst>
          </p:cNvPr>
          <p:cNvSpPr/>
          <p:nvPr/>
        </p:nvSpPr>
        <p:spPr>
          <a:xfrm>
            <a:off x="10111093" y="116113"/>
            <a:ext cx="258207" cy="484209"/>
          </a:xfrm>
          <a:custGeom>
            <a:avLst/>
            <a:gdLst>
              <a:gd name="connsiteX0" fmla="*/ 0 w 197544"/>
              <a:gd name="connsiteY0" fmla="*/ 337071 h 369303"/>
              <a:gd name="connsiteX1" fmla="*/ 169083 w 197544"/>
              <a:gd name="connsiteY1" fmla="*/ 0 h 369303"/>
              <a:gd name="connsiteX2" fmla="*/ 197544 w 197544"/>
              <a:gd name="connsiteY2" fmla="*/ 11796 h 369303"/>
              <a:gd name="connsiteX3" fmla="*/ 72660 w 197544"/>
              <a:gd name="connsiteY3" fmla="*/ 369303 h 369303"/>
              <a:gd name="connsiteX4" fmla="*/ 0 w 197544"/>
              <a:gd name="connsiteY4" fmla="*/ 337071 h 36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44" h="369303">
                <a:moveTo>
                  <a:pt x="0" y="337071"/>
                </a:moveTo>
                <a:lnTo>
                  <a:pt x="169083" y="0"/>
                </a:lnTo>
                <a:lnTo>
                  <a:pt x="197544" y="11796"/>
                </a:lnTo>
                <a:lnTo>
                  <a:pt x="72660" y="369303"/>
                </a:lnTo>
                <a:lnTo>
                  <a:pt x="0" y="337071"/>
                </a:lnTo>
                <a:close/>
              </a:path>
            </a:pathLst>
          </a:custGeom>
          <a:solidFill>
            <a:srgbClr val="FFC00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FBEABD5-B09A-47A1-9DF7-75BD6B1B54B3}"/>
              </a:ext>
            </a:extLst>
          </p:cNvPr>
          <p:cNvSpPr/>
          <p:nvPr/>
        </p:nvSpPr>
        <p:spPr>
          <a:xfrm>
            <a:off x="9503736" y="1704474"/>
            <a:ext cx="1301484" cy="1296531"/>
          </a:xfrm>
          <a:custGeom>
            <a:avLst/>
            <a:gdLst>
              <a:gd name="connsiteX0" fmla="*/ 0 w 995712"/>
              <a:gd name="connsiteY0" fmla="*/ 51401 h 988855"/>
              <a:gd name="connsiteX1" fmla="*/ 56407 w 995712"/>
              <a:gd name="connsiteY1" fmla="*/ 0 h 988855"/>
              <a:gd name="connsiteX2" fmla="*/ 746287 w 995712"/>
              <a:gd name="connsiteY2" fmla="*/ 709357 h 988855"/>
              <a:gd name="connsiteX3" fmla="*/ 995713 w 995712"/>
              <a:gd name="connsiteY3" fmla="*/ 965847 h 988855"/>
              <a:gd name="connsiteX4" fmla="*/ 975207 w 995712"/>
              <a:gd name="connsiteY4" fmla="*/ 988855 h 988855"/>
              <a:gd name="connsiteX5" fmla="*/ 690121 w 995712"/>
              <a:gd name="connsiteY5" fmla="*/ 762781 h 988855"/>
              <a:gd name="connsiteX6" fmla="*/ 192435 w 995712"/>
              <a:gd name="connsiteY6" fmla="*/ 368172 h 988855"/>
              <a:gd name="connsiteX7" fmla="*/ 0 w 995712"/>
              <a:gd name="connsiteY7" fmla="*/ 51401 h 98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5712" h="988855">
                <a:moveTo>
                  <a:pt x="0" y="51401"/>
                </a:moveTo>
                <a:lnTo>
                  <a:pt x="56407" y="0"/>
                </a:lnTo>
                <a:lnTo>
                  <a:pt x="746287" y="709357"/>
                </a:lnTo>
                <a:lnTo>
                  <a:pt x="995713" y="965847"/>
                </a:lnTo>
                <a:lnTo>
                  <a:pt x="975207" y="988855"/>
                </a:lnTo>
                <a:lnTo>
                  <a:pt x="690121" y="762781"/>
                </a:lnTo>
                <a:lnTo>
                  <a:pt x="192435" y="368172"/>
                </a:lnTo>
                <a:lnTo>
                  <a:pt x="0" y="51401"/>
                </a:lnTo>
                <a:close/>
              </a:path>
            </a:pathLst>
          </a:custGeom>
          <a:solidFill>
            <a:srgbClr val="0070C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3E9C072-13F7-4706-995E-7E34DF03BB8E}"/>
              </a:ext>
            </a:extLst>
          </p:cNvPr>
          <p:cNvSpPr/>
          <p:nvPr/>
        </p:nvSpPr>
        <p:spPr>
          <a:xfrm>
            <a:off x="10405785" y="2634543"/>
            <a:ext cx="399436" cy="366461"/>
          </a:xfrm>
          <a:custGeom>
            <a:avLst/>
            <a:gdLst>
              <a:gd name="connsiteX0" fmla="*/ 0 w 305592"/>
              <a:gd name="connsiteY0" fmla="*/ 53424 h 279497"/>
              <a:gd name="connsiteX1" fmla="*/ 56167 w 305592"/>
              <a:gd name="connsiteY1" fmla="*/ 0 h 279497"/>
              <a:gd name="connsiteX2" fmla="*/ 305592 w 305592"/>
              <a:gd name="connsiteY2" fmla="*/ 256489 h 279497"/>
              <a:gd name="connsiteX3" fmla="*/ 285087 w 305592"/>
              <a:gd name="connsiteY3" fmla="*/ 279498 h 279497"/>
              <a:gd name="connsiteX4" fmla="*/ 0 w 305592"/>
              <a:gd name="connsiteY4" fmla="*/ 53424 h 27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592" h="279497">
                <a:moveTo>
                  <a:pt x="0" y="53424"/>
                </a:moveTo>
                <a:lnTo>
                  <a:pt x="56167" y="0"/>
                </a:lnTo>
                <a:lnTo>
                  <a:pt x="305592" y="256489"/>
                </a:lnTo>
                <a:lnTo>
                  <a:pt x="285087" y="279498"/>
                </a:lnTo>
                <a:lnTo>
                  <a:pt x="0" y="53424"/>
                </a:lnTo>
                <a:close/>
              </a:path>
            </a:pathLst>
          </a:custGeom>
          <a:solidFill>
            <a:srgbClr val="FFC00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B421E12-4ED3-498D-85B1-477B8665D927}"/>
              </a:ext>
            </a:extLst>
          </p:cNvPr>
          <p:cNvSpPr/>
          <p:nvPr/>
        </p:nvSpPr>
        <p:spPr>
          <a:xfrm>
            <a:off x="7908276" y="1729426"/>
            <a:ext cx="1677524" cy="680950"/>
          </a:xfrm>
          <a:custGeom>
            <a:avLst/>
            <a:gdLst>
              <a:gd name="connsiteX0" fmla="*/ 0 w 1283405"/>
              <a:gd name="connsiteY0" fmla="*/ 491067 h 519356"/>
              <a:gd name="connsiteX1" fmla="*/ 430477 w 1283405"/>
              <a:gd name="connsiteY1" fmla="*/ 274148 h 519356"/>
              <a:gd name="connsiteX2" fmla="*/ 892157 w 1283405"/>
              <a:gd name="connsiteY2" fmla="*/ 41525 h 519356"/>
              <a:gd name="connsiteX3" fmla="*/ 1260466 w 1283405"/>
              <a:gd name="connsiteY3" fmla="*/ 0 h 519356"/>
              <a:gd name="connsiteX4" fmla="*/ 1283406 w 1283405"/>
              <a:gd name="connsiteY4" fmla="*/ 72763 h 519356"/>
              <a:gd name="connsiteX5" fmla="*/ 487227 w 1283405"/>
              <a:gd name="connsiteY5" fmla="*/ 352501 h 519356"/>
              <a:gd name="connsiteX6" fmla="*/ 12310 w 1283405"/>
              <a:gd name="connsiteY6" fmla="*/ 519356 h 519356"/>
              <a:gd name="connsiteX7" fmla="*/ 0 w 1283405"/>
              <a:gd name="connsiteY7" fmla="*/ 491067 h 51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3405" h="519356">
                <a:moveTo>
                  <a:pt x="0" y="491067"/>
                </a:moveTo>
                <a:lnTo>
                  <a:pt x="430477" y="274148"/>
                </a:lnTo>
                <a:lnTo>
                  <a:pt x="892157" y="41525"/>
                </a:lnTo>
                <a:lnTo>
                  <a:pt x="1260466" y="0"/>
                </a:lnTo>
                <a:lnTo>
                  <a:pt x="1283406" y="72763"/>
                </a:lnTo>
                <a:lnTo>
                  <a:pt x="487227" y="352501"/>
                </a:lnTo>
                <a:lnTo>
                  <a:pt x="12310" y="519356"/>
                </a:lnTo>
                <a:lnTo>
                  <a:pt x="0" y="491067"/>
                </a:lnTo>
                <a:close/>
              </a:path>
            </a:pathLst>
          </a:custGeom>
          <a:solidFill>
            <a:srgbClr val="0070C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4608460-C105-4149-91FA-61319F2B3667}"/>
              </a:ext>
            </a:extLst>
          </p:cNvPr>
          <p:cNvSpPr/>
          <p:nvPr/>
        </p:nvSpPr>
        <p:spPr>
          <a:xfrm>
            <a:off x="7908276" y="2078714"/>
            <a:ext cx="636848" cy="331663"/>
          </a:xfrm>
          <a:custGeom>
            <a:avLst/>
            <a:gdLst>
              <a:gd name="connsiteX0" fmla="*/ 0 w 487226"/>
              <a:gd name="connsiteY0" fmla="*/ 224668 h 252957"/>
              <a:gd name="connsiteX1" fmla="*/ 445873 w 487226"/>
              <a:gd name="connsiteY1" fmla="*/ 0 h 252957"/>
              <a:gd name="connsiteX2" fmla="*/ 487227 w 487226"/>
              <a:gd name="connsiteY2" fmla="*/ 86102 h 252957"/>
              <a:gd name="connsiteX3" fmla="*/ 12310 w 487226"/>
              <a:gd name="connsiteY3" fmla="*/ 252957 h 252957"/>
              <a:gd name="connsiteX4" fmla="*/ 0 w 487226"/>
              <a:gd name="connsiteY4" fmla="*/ 224668 h 25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226" h="252957">
                <a:moveTo>
                  <a:pt x="0" y="224668"/>
                </a:moveTo>
                <a:lnTo>
                  <a:pt x="445873" y="0"/>
                </a:lnTo>
                <a:lnTo>
                  <a:pt x="487227" y="86102"/>
                </a:lnTo>
                <a:lnTo>
                  <a:pt x="12310" y="252957"/>
                </a:lnTo>
                <a:lnTo>
                  <a:pt x="0" y="224668"/>
                </a:lnTo>
                <a:close/>
              </a:path>
            </a:pathLst>
          </a:custGeom>
          <a:solidFill>
            <a:srgbClr val="FFC00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0ACFD37-E40B-462E-B0BE-A1372E4A8806}"/>
              </a:ext>
            </a:extLst>
          </p:cNvPr>
          <p:cNvSpPr/>
          <p:nvPr/>
        </p:nvSpPr>
        <p:spPr>
          <a:xfrm>
            <a:off x="9479423" y="1666351"/>
            <a:ext cx="172950" cy="173497"/>
          </a:xfrm>
          <a:custGeom>
            <a:avLst/>
            <a:gdLst>
              <a:gd name="connsiteX0" fmla="*/ 88038 w 132317"/>
              <a:gd name="connsiteY0" fmla="*/ 128585 h 132325"/>
              <a:gd name="connsiteX1" fmla="*/ 128568 w 132317"/>
              <a:gd name="connsiteY1" fmla="*/ 44283 h 132325"/>
              <a:gd name="connsiteX2" fmla="*/ 44284 w 132317"/>
              <a:gd name="connsiteY2" fmla="*/ 3742 h 132325"/>
              <a:gd name="connsiteX3" fmla="*/ 3753 w 132317"/>
              <a:gd name="connsiteY3" fmla="*/ 88040 h 132325"/>
              <a:gd name="connsiteX4" fmla="*/ 3753 w 132317"/>
              <a:gd name="connsiteY4" fmla="*/ 88088 h 132325"/>
              <a:gd name="connsiteX5" fmla="*/ 88038 w 132317"/>
              <a:gd name="connsiteY5" fmla="*/ 128585 h 13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317" h="132325">
                <a:moveTo>
                  <a:pt x="88038" y="128585"/>
                </a:moveTo>
                <a:cubicBezTo>
                  <a:pt x="122499" y="116501"/>
                  <a:pt x="140673" y="78758"/>
                  <a:pt x="128568" y="44283"/>
                </a:cubicBezTo>
                <a:cubicBezTo>
                  <a:pt x="116498" y="9808"/>
                  <a:pt x="78746" y="-8342"/>
                  <a:pt x="44284" y="3742"/>
                </a:cubicBezTo>
                <a:cubicBezTo>
                  <a:pt x="9788" y="15826"/>
                  <a:pt x="-8351" y="53565"/>
                  <a:pt x="3753" y="88040"/>
                </a:cubicBezTo>
                <a:cubicBezTo>
                  <a:pt x="3753" y="88058"/>
                  <a:pt x="3753" y="88071"/>
                  <a:pt x="3753" y="88088"/>
                </a:cubicBezTo>
                <a:cubicBezTo>
                  <a:pt x="15858" y="122536"/>
                  <a:pt x="53577" y="140662"/>
                  <a:pt x="88038" y="128585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F1CCA13-5427-4117-8960-DB91766D3426}"/>
              </a:ext>
            </a:extLst>
          </p:cNvPr>
          <p:cNvSpPr/>
          <p:nvPr/>
        </p:nvSpPr>
        <p:spPr>
          <a:xfrm>
            <a:off x="5618777" y="6135788"/>
            <a:ext cx="1996554" cy="705892"/>
          </a:xfrm>
          <a:custGeom>
            <a:avLst/>
            <a:gdLst>
              <a:gd name="connsiteX0" fmla="*/ 1527482 w 1527482"/>
              <a:gd name="connsiteY0" fmla="*/ 48581 h 538379"/>
              <a:gd name="connsiteX1" fmla="*/ 853410 w 1527482"/>
              <a:gd name="connsiteY1" fmla="*/ 77076 h 538379"/>
              <a:gd name="connsiteX2" fmla="*/ 457223 w 1527482"/>
              <a:gd name="connsiteY2" fmla="*/ 394704 h 538379"/>
              <a:gd name="connsiteX3" fmla="*/ 0 w 1527482"/>
              <a:gd name="connsiteY3" fmla="*/ 538380 h 538379"/>
              <a:gd name="connsiteX4" fmla="*/ 1301957 w 1527482"/>
              <a:gd name="connsiteY4" fmla="*/ 538380 h 53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482" h="538379">
                <a:moveTo>
                  <a:pt x="1527482" y="48581"/>
                </a:moveTo>
                <a:cubicBezTo>
                  <a:pt x="1527482" y="48581"/>
                  <a:pt x="1102286" y="-77777"/>
                  <a:pt x="853410" y="77076"/>
                </a:cubicBezTo>
                <a:cubicBezTo>
                  <a:pt x="604532" y="231930"/>
                  <a:pt x="751740" y="410203"/>
                  <a:pt x="457223" y="394704"/>
                </a:cubicBezTo>
                <a:cubicBezTo>
                  <a:pt x="162706" y="379205"/>
                  <a:pt x="15499" y="364323"/>
                  <a:pt x="0" y="538380"/>
                </a:cubicBezTo>
                <a:lnTo>
                  <a:pt x="1301957" y="538380"/>
                </a:lnTo>
                <a:close/>
              </a:path>
            </a:pathLst>
          </a:custGeom>
          <a:solidFill>
            <a:srgbClr val="A8D29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E5F8534-8E99-48F5-98AF-D6E060CE74B1}"/>
              </a:ext>
            </a:extLst>
          </p:cNvPr>
          <p:cNvSpPr/>
          <p:nvPr/>
        </p:nvSpPr>
        <p:spPr>
          <a:xfrm>
            <a:off x="8097775" y="4210629"/>
            <a:ext cx="1867831" cy="2627050"/>
          </a:xfrm>
          <a:custGeom>
            <a:avLst/>
            <a:gdLst>
              <a:gd name="connsiteX0" fmla="*/ 0 w 1429001"/>
              <a:gd name="connsiteY0" fmla="*/ 0 h 2003633"/>
              <a:gd name="connsiteX1" fmla="*/ 1429002 w 1429001"/>
              <a:gd name="connsiteY1" fmla="*/ 0 h 2003633"/>
              <a:gd name="connsiteX2" fmla="*/ 1429002 w 1429001"/>
              <a:gd name="connsiteY2" fmla="*/ 2003633 h 2003633"/>
              <a:gd name="connsiteX3" fmla="*/ 0 w 1429001"/>
              <a:gd name="connsiteY3" fmla="*/ 2003633 h 200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9001" h="2003633">
                <a:moveTo>
                  <a:pt x="0" y="0"/>
                </a:moveTo>
                <a:lnTo>
                  <a:pt x="1429002" y="0"/>
                </a:lnTo>
                <a:lnTo>
                  <a:pt x="1429002" y="2003633"/>
                </a:lnTo>
                <a:lnTo>
                  <a:pt x="0" y="2003633"/>
                </a:lnTo>
                <a:close/>
              </a:path>
            </a:pathLst>
          </a:custGeom>
          <a:solidFill>
            <a:srgbClr val="F9DDB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1F11AE3-4753-4FB6-82EF-B5FF12B9A246}"/>
              </a:ext>
            </a:extLst>
          </p:cNvPr>
          <p:cNvSpPr/>
          <p:nvPr/>
        </p:nvSpPr>
        <p:spPr>
          <a:xfrm>
            <a:off x="9965563" y="4210269"/>
            <a:ext cx="1451272" cy="2627185"/>
          </a:xfrm>
          <a:custGeom>
            <a:avLst/>
            <a:gdLst>
              <a:gd name="connsiteX0" fmla="*/ 1110310 w 1110309"/>
              <a:gd name="connsiteY0" fmla="*/ 53595 h 2003736"/>
              <a:gd name="connsiteX1" fmla="*/ 1110310 w 1110309"/>
              <a:gd name="connsiteY1" fmla="*/ 2003737 h 2003736"/>
              <a:gd name="connsiteX2" fmla="*/ 0 w 1110309"/>
              <a:gd name="connsiteY2" fmla="*/ 2003737 h 2003736"/>
              <a:gd name="connsiteX3" fmla="*/ 0 w 1110309"/>
              <a:gd name="connsiteY3" fmla="*/ 0 h 2003736"/>
              <a:gd name="connsiteX4" fmla="*/ 1061927 w 1110309"/>
              <a:gd name="connsiteY4" fmla="*/ 0 h 2003736"/>
              <a:gd name="connsiteX5" fmla="*/ 1110310 w 1110309"/>
              <a:gd name="connsiteY5" fmla="*/ 53595 h 200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0309" h="2003736">
                <a:moveTo>
                  <a:pt x="1110310" y="53595"/>
                </a:moveTo>
                <a:lnTo>
                  <a:pt x="1110310" y="2003737"/>
                </a:lnTo>
                <a:lnTo>
                  <a:pt x="0" y="2003737"/>
                </a:lnTo>
                <a:lnTo>
                  <a:pt x="0" y="0"/>
                </a:lnTo>
                <a:lnTo>
                  <a:pt x="1061927" y="0"/>
                </a:lnTo>
                <a:cubicBezTo>
                  <a:pt x="1078591" y="17694"/>
                  <a:pt x="1094708" y="35388"/>
                  <a:pt x="1110310" y="53595"/>
                </a:cubicBezTo>
                <a:close/>
              </a:path>
            </a:pathLst>
          </a:custGeom>
          <a:solidFill>
            <a:srgbClr val="FFF3E9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CDAB3A7-DA0D-4883-9D77-A1948FE79598}"/>
              </a:ext>
            </a:extLst>
          </p:cNvPr>
          <p:cNvSpPr/>
          <p:nvPr/>
        </p:nvSpPr>
        <p:spPr>
          <a:xfrm>
            <a:off x="7969411" y="3120101"/>
            <a:ext cx="2357759" cy="1262766"/>
          </a:xfrm>
          <a:custGeom>
            <a:avLst/>
            <a:gdLst>
              <a:gd name="connsiteX0" fmla="*/ 1803826 w 1803825"/>
              <a:gd name="connsiteY0" fmla="*/ 177245 h 963103"/>
              <a:gd name="connsiteX1" fmla="*/ 1691011 w 1803825"/>
              <a:gd name="connsiteY1" fmla="*/ 409731 h 963103"/>
              <a:gd name="connsiteX2" fmla="*/ 1641085 w 1803825"/>
              <a:gd name="connsiteY2" fmla="*/ 512293 h 963103"/>
              <a:gd name="connsiteX3" fmla="*/ 1639507 w 1803825"/>
              <a:gd name="connsiteY3" fmla="*/ 516476 h 963103"/>
              <a:gd name="connsiteX4" fmla="*/ 1637416 w 1803825"/>
              <a:gd name="connsiteY4" fmla="*/ 520111 h 963103"/>
              <a:gd name="connsiteX5" fmla="*/ 1635873 w 1803825"/>
              <a:gd name="connsiteY5" fmla="*/ 523231 h 963103"/>
              <a:gd name="connsiteX6" fmla="*/ 1633267 w 1803825"/>
              <a:gd name="connsiteY6" fmla="*/ 528443 h 963103"/>
              <a:gd name="connsiteX7" fmla="*/ 1632238 w 1803825"/>
              <a:gd name="connsiteY7" fmla="*/ 531015 h 963103"/>
              <a:gd name="connsiteX8" fmla="*/ 1582827 w 1803825"/>
              <a:gd name="connsiteY8" fmla="*/ 632308 h 963103"/>
              <a:gd name="connsiteX9" fmla="*/ 1580221 w 1803825"/>
              <a:gd name="connsiteY9" fmla="*/ 637520 h 963103"/>
              <a:gd name="connsiteX10" fmla="*/ 1573980 w 1803825"/>
              <a:gd name="connsiteY10" fmla="*/ 651030 h 963103"/>
              <a:gd name="connsiteX11" fmla="*/ 1486094 w 1803825"/>
              <a:gd name="connsiteY11" fmla="*/ 831464 h 963103"/>
              <a:gd name="connsiteX12" fmla="*/ 1465829 w 1803825"/>
              <a:gd name="connsiteY12" fmla="*/ 873606 h 963103"/>
              <a:gd name="connsiteX13" fmla="*/ 1437231 w 1803825"/>
              <a:gd name="connsiteY13" fmla="*/ 931899 h 963103"/>
              <a:gd name="connsiteX14" fmla="*/ 1422143 w 1803825"/>
              <a:gd name="connsiteY14" fmla="*/ 963103 h 963103"/>
              <a:gd name="connsiteX15" fmla="*/ 0 w 1803825"/>
              <a:gd name="connsiteY15" fmla="*/ 963103 h 963103"/>
              <a:gd name="connsiteX16" fmla="*/ 98275 w 1803825"/>
              <a:gd name="connsiteY16" fmla="*/ 835716 h 963103"/>
              <a:gd name="connsiteX17" fmla="*/ 101395 w 1803825"/>
              <a:gd name="connsiteY17" fmla="*/ 831533 h 963103"/>
              <a:gd name="connsiteX18" fmla="*/ 741042 w 1803825"/>
              <a:gd name="connsiteY18" fmla="*/ 3635 h 963103"/>
              <a:gd name="connsiteX19" fmla="*/ 741556 w 1803825"/>
              <a:gd name="connsiteY19" fmla="*/ 3121 h 963103"/>
              <a:gd name="connsiteX20" fmla="*/ 797757 w 1803825"/>
              <a:gd name="connsiteY20" fmla="*/ 3121 h 963103"/>
              <a:gd name="connsiteX21" fmla="*/ 1665294 w 1803825"/>
              <a:gd name="connsiteY21" fmla="*/ 0 h 963103"/>
              <a:gd name="connsiteX22" fmla="*/ 1803826 w 1803825"/>
              <a:gd name="connsiteY22" fmla="*/ 177245 h 96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03825" h="963103">
                <a:moveTo>
                  <a:pt x="1803826" y="177245"/>
                </a:moveTo>
                <a:lnTo>
                  <a:pt x="1691011" y="409731"/>
                </a:lnTo>
                <a:lnTo>
                  <a:pt x="1641085" y="512293"/>
                </a:lnTo>
                <a:lnTo>
                  <a:pt x="1639507" y="516476"/>
                </a:lnTo>
                <a:lnTo>
                  <a:pt x="1637416" y="520111"/>
                </a:lnTo>
                <a:lnTo>
                  <a:pt x="1635873" y="523231"/>
                </a:lnTo>
                <a:lnTo>
                  <a:pt x="1633267" y="528443"/>
                </a:lnTo>
                <a:lnTo>
                  <a:pt x="1632238" y="531015"/>
                </a:lnTo>
                <a:lnTo>
                  <a:pt x="1582827" y="632308"/>
                </a:lnTo>
                <a:lnTo>
                  <a:pt x="1580221" y="637520"/>
                </a:lnTo>
                <a:lnTo>
                  <a:pt x="1573980" y="651030"/>
                </a:lnTo>
                <a:lnTo>
                  <a:pt x="1486094" y="831464"/>
                </a:lnTo>
                <a:lnTo>
                  <a:pt x="1465829" y="873606"/>
                </a:lnTo>
                <a:lnTo>
                  <a:pt x="1437231" y="931899"/>
                </a:lnTo>
                <a:lnTo>
                  <a:pt x="1422143" y="963103"/>
                </a:lnTo>
                <a:lnTo>
                  <a:pt x="0" y="963103"/>
                </a:lnTo>
                <a:lnTo>
                  <a:pt x="98275" y="835716"/>
                </a:lnTo>
                <a:lnTo>
                  <a:pt x="101395" y="831533"/>
                </a:lnTo>
                <a:lnTo>
                  <a:pt x="741042" y="3635"/>
                </a:lnTo>
                <a:lnTo>
                  <a:pt x="741556" y="3121"/>
                </a:lnTo>
                <a:lnTo>
                  <a:pt x="797757" y="3121"/>
                </a:lnTo>
                <a:lnTo>
                  <a:pt x="1665294" y="0"/>
                </a:lnTo>
                <a:cubicBezTo>
                  <a:pt x="1695675" y="58704"/>
                  <a:pt x="1744058" y="117958"/>
                  <a:pt x="1803826" y="17724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E3DD7C2-AE1E-42F5-AA4B-D285C2C65470}"/>
              </a:ext>
            </a:extLst>
          </p:cNvPr>
          <p:cNvSpPr/>
          <p:nvPr/>
        </p:nvSpPr>
        <p:spPr>
          <a:xfrm>
            <a:off x="8042513" y="3123832"/>
            <a:ext cx="1923093" cy="1544209"/>
          </a:xfrm>
          <a:custGeom>
            <a:avLst/>
            <a:gdLst>
              <a:gd name="connsiteX0" fmla="*/ 1471280 w 1471280"/>
              <a:gd name="connsiteY0" fmla="*/ 950759 h 1177758"/>
              <a:gd name="connsiteX1" fmla="*/ 1471280 w 1471280"/>
              <a:gd name="connsiteY1" fmla="*/ 1117374 h 1177758"/>
              <a:gd name="connsiteX2" fmla="*/ 42279 w 1471280"/>
              <a:gd name="connsiteY2" fmla="*/ 1177759 h 1177758"/>
              <a:gd name="connsiteX3" fmla="*/ 42279 w 1471280"/>
              <a:gd name="connsiteY3" fmla="*/ 960429 h 1177758"/>
              <a:gd name="connsiteX4" fmla="*/ 0 w 1471280"/>
              <a:gd name="connsiteY4" fmla="*/ 960429 h 1177758"/>
              <a:gd name="connsiteX5" fmla="*/ 741590 w 1471280"/>
              <a:gd name="connsiteY5" fmla="*/ 0 h 1177758"/>
              <a:gd name="connsiteX6" fmla="*/ 1471280 w 1471280"/>
              <a:gd name="connsiteY6" fmla="*/ 950759 h 117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1280" h="1177758">
                <a:moveTo>
                  <a:pt x="1471280" y="950759"/>
                </a:moveTo>
                <a:lnTo>
                  <a:pt x="1471280" y="1117374"/>
                </a:lnTo>
                <a:lnTo>
                  <a:pt x="42279" y="1177759"/>
                </a:lnTo>
                <a:lnTo>
                  <a:pt x="42279" y="960429"/>
                </a:lnTo>
                <a:lnTo>
                  <a:pt x="0" y="960429"/>
                </a:lnTo>
                <a:lnTo>
                  <a:pt x="741590" y="0"/>
                </a:lnTo>
                <a:lnTo>
                  <a:pt x="1471280" y="950759"/>
                </a:lnTo>
                <a:close/>
              </a:path>
            </a:pathLst>
          </a:custGeom>
          <a:solidFill>
            <a:srgbClr val="F9DDB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84DAA82-F64D-4466-93D5-0E76F5732270}"/>
              </a:ext>
            </a:extLst>
          </p:cNvPr>
          <p:cNvSpPr/>
          <p:nvPr/>
        </p:nvSpPr>
        <p:spPr>
          <a:xfrm>
            <a:off x="8749281" y="3751327"/>
            <a:ext cx="511621" cy="853188"/>
          </a:xfrm>
          <a:custGeom>
            <a:avLst/>
            <a:gdLst>
              <a:gd name="connsiteX0" fmla="*/ 183760 w 391420"/>
              <a:gd name="connsiteY0" fmla="*/ 0 h 650721"/>
              <a:gd name="connsiteX1" fmla="*/ 213627 w 391420"/>
              <a:gd name="connsiteY1" fmla="*/ 0 h 650721"/>
              <a:gd name="connsiteX2" fmla="*/ 391420 w 391420"/>
              <a:gd name="connsiteY2" fmla="*/ 177794 h 650721"/>
              <a:gd name="connsiteX3" fmla="*/ 391420 w 391420"/>
              <a:gd name="connsiteY3" fmla="*/ 650721 h 650721"/>
              <a:gd name="connsiteX4" fmla="*/ 391420 w 391420"/>
              <a:gd name="connsiteY4" fmla="*/ 650721 h 650721"/>
              <a:gd name="connsiteX5" fmla="*/ 0 w 391420"/>
              <a:gd name="connsiteY5" fmla="*/ 650721 h 650721"/>
              <a:gd name="connsiteX6" fmla="*/ 0 w 391420"/>
              <a:gd name="connsiteY6" fmla="*/ 650721 h 650721"/>
              <a:gd name="connsiteX7" fmla="*/ 0 w 391420"/>
              <a:gd name="connsiteY7" fmla="*/ 183623 h 650721"/>
              <a:gd name="connsiteX8" fmla="*/ 183760 w 391420"/>
              <a:gd name="connsiteY8" fmla="*/ 0 h 65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420" h="650721">
                <a:moveTo>
                  <a:pt x="183760" y="0"/>
                </a:moveTo>
                <a:lnTo>
                  <a:pt x="213627" y="0"/>
                </a:lnTo>
                <a:cubicBezTo>
                  <a:pt x="311833" y="0"/>
                  <a:pt x="391420" y="79587"/>
                  <a:pt x="391420" y="177794"/>
                </a:cubicBezTo>
                <a:lnTo>
                  <a:pt x="391420" y="650721"/>
                </a:lnTo>
                <a:lnTo>
                  <a:pt x="391420" y="650721"/>
                </a:lnTo>
                <a:lnTo>
                  <a:pt x="0" y="650721"/>
                </a:lnTo>
                <a:lnTo>
                  <a:pt x="0" y="650721"/>
                </a:lnTo>
                <a:lnTo>
                  <a:pt x="0" y="183623"/>
                </a:lnTo>
                <a:cubicBezTo>
                  <a:pt x="69" y="82193"/>
                  <a:pt x="82330" y="0"/>
                  <a:pt x="183760" y="0"/>
                </a:cubicBezTo>
                <a:close/>
              </a:path>
            </a:pathLst>
          </a:custGeom>
          <a:solidFill>
            <a:srgbClr val="EFCDA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2BB1DA7-CDAE-440F-B62C-34EC40DBA279}"/>
              </a:ext>
            </a:extLst>
          </p:cNvPr>
          <p:cNvSpPr/>
          <p:nvPr/>
        </p:nvSpPr>
        <p:spPr>
          <a:xfrm>
            <a:off x="8933401" y="3119337"/>
            <a:ext cx="2653705" cy="1333666"/>
          </a:xfrm>
          <a:custGeom>
            <a:avLst/>
            <a:gdLst>
              <a:gd name="connsiteX0" fmla="*/ 2030242 w 2030241"/>
              <a:gd name="connsiteY0" fmla="*/ 1017178 h 1017178"/>
              <a:gd name="connsiteX1" fmla="*/ 763432 w 2030241"/>
              <a:gd name="connsiteY1" fmla="*/ 1017178 h 1017178"/>
              <a:gd name="connsiteX2" fmla="*/ 699447 w 2030241"/>
              <a:gd name="connsiteY2" fmla="*/ 932414 h 1017178"/>
              <a:gd name="connsiteX3" fmla="*/ 624044 w 2030241"/>
              <a:gd name="connsiteY3" fmla="*/ 832047 h 1017178"/>
              <a:gd name="connsiteX4" fmla="*/ 30689 w 2030241"/>
              <a:gd name="connsiteY4" fmla="*/ 41079 h 1017178"/>
              <a:gd name="connsiteX5" fmla="*/ 3120 w 2030241"/>
              <a:gd name="connsiteY5" fmla="*/ 4149 h 1017178"/>
              <a:gd name="connsiteX6" fmla="*/ 0 w 2030241"/>
              <a:gd name="connsiteY6" fmla="*/ 0 h 1017178"/>
              <a:gd name="connsiteX7" fmla="*/ 1266810 w 2030241"/>
              <a:gd name="connsiteY7" fmla="*/ 0 h 1017178"/>
              <a:gd name="connsiteX8" fmla="*/ 1269930 w 2030241"/>
              <a:gd name="connsiteY8" fmla="*/ 4149 h 1017178"/>
              <a:gd name="connsiteX9" fmla="*/ 1297499 w 2030241"/>
              <a:gd name="connsiteY9" fmla="*/ 41079 h 1017178"/>
              <a:gd name="connsiteX10" fmla="*/ 1890888 w 2030241"/>
              <a:gd name="connsiteY10" fmla="*/ 832047 h 1017178"/>
              <a:gd name="connsiteX11" fmla="*/ 1966291 w 2030241"/>
              <a:gd name="connsiteY11" fmla="*/ 932414 h 1017178"/>
              <a:gd name="connsiteX12" fmla="*/ 2030242 w 2030241"/>
              <a:gd name="connsiteY12" fmla="*/ 1017178 h 101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0241" h="1017178">
                <a:moveTo>
                  <a:pt x="2030242" y="1017178"/>
                </a:moveTo>
                <a:lnTo>
                  <a:pt x="763432" y="1017178"/>
                </a:lnTo>
                <a:lnTo>
                  <a:pt x="699447" y="932414"/>
                </a:lnTo>
                <a:lnTo>
                  <a:pt x="624044" y="832047"/>
                </a:lnTo>
                <a:lnTo>
                  <a:pt x="30689" y="41079"/>
                </a:lnTo>
                <a:lnTo>
                  <a:pt x="3120" y="4149"/>
                </a:lnTo>
                <a:lnTo>
                  <a:pt x="0" y="0"/>
                </a:lnTo>
                <a:lnTo>
                  <a:pt x="1266810" y="0"/>
                </a:lnTo>
                <a:lnTo>
                  <a:pt x="1269930" y="4149"/>
                </a:lnTo>
                <a:lnTo>
                  <a:pt x="1297499" y="41079"/>
                </a:lnTo>
                <a:lnTo>
                  <a:pt x="1890888" y="832047"/>
                </a:lnTo>
                <a:lnTo>
                  <a:pt x="1966291" y="932414"/>
                </a:lnTo>
                <a:lnTo>
                  <a:pt x="2030242" y="1017178"/>
                </a:lnTo>
                <a:close/>
              </a:path>
            </a:pathLst>
          </a:custGeom>
          <a:solidFill>
            <a:srgbClr val="FFC00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98CB346-261D-4069-90C2-8A04A5EB5297}"/>
              </a:ext>
            </a:extLst>
          </p:cNvPr>
          <p:cNvSpPr/>
          <p:nvPr/>
        </p:nvSpPr>
        <p:spPr>
          <a:xfrm>
            <a:off x="7049748" y="4736111"/>
            <a:ext cx="1759412" cy="899811"/>
          </a:xfrm>
          <a:custGeom>
            <a:avLst/>
            <a:gdLst>
              <a:gd name="connsiteX0" fmla="*/ 1346054 w 1346054"/>
              <a:gd name="connsiteY0" fmla="*/ 0 h 686280"/>
              <a:gd name="connsiteX1" fmla="*/ 1012721 w 1346054"/>
              <a:gd name="connsiteY1" fmla="*/ 686280 h 686280"/>
              <a:gd name="connsiteX2" fmla="*/ 0 w 1346054"/>
              <a:gd name="connsiteY2" fmla="*/ 686280 h 686280"/>
              <a:gd name="connsiteX3" fmla="*/ 527997 w 1346054"/>
              <a:gd name="connsiteY3" fmla="*/ 2503 h 686280"/>
              <a:gd name="connsiteX4" fmla="*/ 1346054 w 1346054"/>
              <a:gd name="connsiteY4" fmla="*/ 0 h 6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054" h="686280">
                <a:moveTo>
                  <a:pt x="1346054" y="0"/>
                </a:moveTo>
                <a:lnTo>
                  <a:pt x="1012721" y="686280"/>
                </a:lnTo>
                <a:lnTo>
                  <a:pt x="0" y="686280"/>
                </a:lnTo>
                <a:lnTo>
                  <a:pt x="527997" y="2503"/>
                </a:lnTo>
                <a:lnTo>
                  <a:pt x="1346054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865C5D2-D8A1-4844-BCD3-2E6FB65F370C}"/>
              </a:ext>
            </a:extLst>
          </p:cNvPr>
          <p:cNvSpPr/>
          <p:nvPr/>
        </p:nvSpPr>
        <p:spPr>
          <a:xfrm>
            <a:off x="7089414" y="4736111"/>
            <a:ext cx="1759410" cy="899811"/>
          </a:xfrm>
          <a:custGeom>
            <a:avLst/>
            <a:gdLst>
              <a:gd name="connsiteX0" fmla="*/ 1346054 w 1346053"/>
              <a:gd name="connsiteY0" fmla="*/ 0 h 686280"/>
              <a:gd name="connsiteX1" fmla="*/ 1012721 w 1346053"/>
              <a:gd name="connsiteY1" fmla="*/ 686280 h 686280"/>
              <a:gd name="connsiteX2" fmla="*/ 0 w 1346053"/>
              <a:gd name="connsiteY2" fmla="*/ 686280 h 686280"/>
              <a:gd name="connsiteX3" fmla="*/ 527963 w 1346053"/>
              <a:gd name="connsiteY3" fmla="*/ 2503 h 686280"/>
              <a:gd name="connsiteX4" fmla="*/ 1346054 w 1346053"/>
              <a:gd name="connsiteY4" fmla="*/ 0 h 6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053" h="686280">
                <a:moveTo>
                  <a:pt x="1346054" y="0"/>
                </a:moveTo>
                <a:lnTo>
                  <a:pt x="1012721" y="686280"/>
                </a:lnTo>
                <a:lnTo>
                  <a:pt x="0" y="686280"/>
                </a:lnTo>
                <a:lnTo>
                  <a:pt x="527963" y="2503"/>
                </a:lnTo>
                <a:lnTo>
                  <a:pt x="1346054" y="0"/>
                </a:lnTo>
                <a:close/>
              </a:path>
            </a:pathLst>
          </a:custGeom>
          <a:solidFill>
            <a:srgbClr val="F9DDB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8DEB027-66E3-48F9-A36F-98669CA2BD47}"/>
              </a:ext>
            </a:extLst>
          </p:cNvPr>
          <p:cNvSpPr/>
          <p:nvPr/>
        </p:nvSpPr>
        <p:spPr>
          <a:xfrm>
            <a:off x="7089414" y="5635923"/>
            <a:ext cx="1320801" cy="1201846"/>
          </a:xfrm>
          <a:custGeom>
            <a:avLst/>
            <a:gdLst>
              <a:gd name="connsiteX0" fmla="*/ 1010492 w 1010491"/>
              <a:gd name="connsiteY0" fmla="*/ 0 h 916640"/>
              <a:gd name="connsiteX1" fmla="*/ 1010492 w 1010491"/>
              <a:gd name="connsiteY1" fmla="*/ 914686 h 916640"/>
              <a:gd name="connsiteX2" fmla="*/ 0 w 1010491"/>
              <a:gd name="connsiteY2" fmla="*/ 916640 h 916640"/>
              <a:gd name="connsiteX3" fmla="*/ 0 w 1010491"/>
              <a:gd name="connsiteY3" fmla="*/ 0 h 916640"/>
              <a:gd name="connsiteX4" fmla="*/ 1010492 w 1010491"/>
              <a:gd name="connsiteY4" fmla="*/ 0 h 91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491" h="916640">
                <a:moveTo>
                  <a:pt x="1010492" y="0"/>
                </a:moveTo>
                <a:lnTo>
                  <a:pt x="1010492" y="914686"/>
                </a:lnTo>
                <a:lnTo>
                  <a:pt x="0" y="916640"/>
                </a:lnTo>
                <a:lnTo>
                  <a:pt x="0" y="0"/>
                </a:lnTo>
                <a:lnTo>
                  <a:pt x="1010492" y="0"/>
                </a:lnTo>
                <a:close/>
              </a:path>
            </a:pathLst>
          </a:custGeom>
          <a:solidFill>
            <a:srgbClr val="F9DDB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54A0C0FE-E230-43B6-8CB5-EEEEFF2F6F5A}"/>
              </a:ext>
            </a:extLst>
          </p:cNvPr>
          <p:cNvSpPr/>
          <p:nvPr/>
        </p:nvSpPr>
        <p:spPr>
          <a:xfrm>
            <a:off x="8410217" y="5635923"/>
            <a:ext cx="1118439" cy="1199283"/>
          </a:xfrm>
          <a:custGeom>
            <a:avLst/>
            <a:gdLst>
              <a:gd name="connsiteX0" fmla="*/ 0 w 855672"/>
              <a:gd name="connsiteY0" fmla="*/ 0 h 914685"/>
              <a:gd name="connsiteX1" fmla="*/ 855672 w 855672"/>
              <a:gd name="connsiteY1" fmla="*/ 0 h 914685"/>
              <a:gd name="connsiteX2" fmla="*/ 855672 w 855672"/>
              <a:gd name="connsiteY2" fmla="*/ 914686 h 914685"/>
              <a:gd name="connsiteX3" fmla="*/ -1 w 855672"/>
              <a:gd name="connsiteY3" fmla="*/ 914686 h 9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672" h="914685">
                <a:moveTo>
                  <a:pt x="0" y="0"/>
                </a:moveTo>
                <a:lnTo>
                  <a:pt x="855672" y="0"/>
                </a:lnTo>
                <a:lnTo>
                  <a:pt x="855672" y="914686"/>
                </a:lnTo>
                <a:lnTo>
                  <a:pt x="-1" y="914686"/>
                </a:lnTo>
                <a:close/>
              </a:path>
            </a:pathLst>
          </a:custGeom>
          <a:solidFill>
            <a:srgbClr val="FFF3E9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172A765-A07F-4425-901C-1F657EE6BFA0}"/>
              </a:ext>
            </a:extLst>
          </p:cNvPr>
          <p:cNvSpPr/>
          <p:nvPr/>
        </p:nvSpPr>
        <p:spPr>
          <a:xfrm>
            <a:off x="7739842" y="4739348"/>
            <a:ext cx="1911754" cy="949761"/>
          </a:xfrm>
          <a:custGeom>
            <a:avLst/>
            <a:gdLst>
              <a:gd name="connsiteX0" fmla="*/ 1462606 w 1462605"/>
              <a:gd name="connsiteY0" fmla="*/ 724376 h 724376"/>
              <a:gd name="connsiteX1" fmla="*/ 543359 w 1462605"/>
              <a:gd name="connsiteY1" fmla="*/ 724376 h 724376"/>
              <a:gd name="connsiteX2" fmla="*/ 0 w 1462605"/>
              <a:gd name="connsiteY2" fmla="*/ 0 h 724376"/>
              <a:gd name="connsiteX3" fmla="*/ 273840 w 1462605"/>
              <a:gd name="connsiteY3" fmla="*/ 69 h 724376"/>
              <a:gd name="connsiteX4" fmla="*/ 903439 w 1462605"/>
              <a:gd name="connsiteY4" fmla="*/ 206 h 724376"/>
              <a:gd name="connsiteX5" fmla="*/ 1462606 w 1462605"/>
              <a:gd name="connsiteY5" fmla="*/ 724376 h 72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2605" h="724376">
                <a:moveTo>
                  <a:pt x="1462606" y="724376"/>
                </a:moveTo>
                <a:lnTo>
                  <a:pt x="543359" y="724376"/>
                </a:lnTo>
                <a:lnTo>
                  <a:pt x="0" y="0"/>
                </a:lnTo>
                <a:lnTo>
                  <a:pt x="273840" y="69"/>
                </a:lnTo>
                <a:lnTo>
                  <a:pt x="903439" y="206"/>
                </a:lnTo>
                <a:lnTo>
                  <a:pt x="1462606" y="724376"/>
                </a:lnTo>
                <a:close/>
              </a:path>
            </a:pathLst>
          </a:custGeom>
          <a:solidFill>
            <a:srgbClr val="00B05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7147970-40B7-4593-8B85-4FCF56292A70}"/>
              </a:ext>
            </a:extLst>
          </p:cNvPr>
          <p:cNvSpPr/>
          <p:nvPr/>
        </p:nvSpPr>
        <p:spPr>
          <a:xfrm>
            <a:off x="7677408" y="5176216"/>
            <a:ext cx="124958" cy="125345"/>
          </a:xfrm>
          <a:custGeom>
            <a:avLst/>
            <a:gdLst>
              <a:gd name="connsiteX0" fmla="*/ 0 w 95600"/>
              <a:gd name="connsiteY0" fmla="*/ 47834 h 95600"/>
              <a:gd name="connsiteX1" fmla="*/ 47766 w 95600"/>
              <a:gd name="connsiteY1" fmla="*/ 0 h 95600"/>
              <a:gd name="connsiteX2" fmla="*/ 95601 w 95600"/>
              <a:gd name="connsiteY2" fmla="*/ 47766 h 95600"/>
              <a:gd name="connsiteX3" fmla="*/ 47835 w 95600"/>
              <a:gd name="connsiteY3" fmla="*/ 95601 h 95600"/>
              <a:gd name="connsiteX4" fmla="*/ 47801 w 95600"/>
              <a:gd name="connsiteY4" fmla="*/ 95601 h 95600"/>
              <a:gd name="connsiteX5" fmla="*/ 0 w 95600"/>
              <a:gd name="connsiteY5" fmla="*/ 47869 h 95600"/>
              <a:gd name="connsiteX6" fmla="*/ 0 w 95600"/>
              <a:gd name="connsiteY6" fmla="*/ 47834 h 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600" h="95600">
                <a:moveTo>
                  <a:pt x="0" y="47834"/>
                </a:moveTo>
                <a:cubicBezTo>
                  <a:pt x="-34" y="21431"/>
                  <a:pt x="21363" y="34"/>
                  <a:pt x="47766" y="0"/>
                </a:cubicBezTo>
                <a:cubicBezTo>
                  <a:pt x="74169" y="-34"/>
                  <a:pt x="95566" y="21363"/>
                  <a:pt x="95601" y="47766"/>
                </a:cubicBezTo>
                <a:cubicBezTo>
                  <a:pt x="95635" y="74169"/>
                  <a:pt x="74238" y="95566"/>
                  <a:pt x="47835" y="95601"/>
                </a:cubicBezTo>
                <a:cubicBezTo>
                  <a:pt x="47835" y="95601"/>
                  <a:pt x="47801" y="95601"/>
                  <a:pt x="47801" y="95601"/>
                </a:cubicBezTo>
                <a:cubicBezTo>
                  <a:pt x="21431" y="95634"/>
                  <a:pt x="34" y="74238"/>
                  <a:pt x="0" y="47869"/>
                </a:cubicBezTo>
                <a:cubicBezTo>
                  <a:pt x="0" y="47869"/>
                  <a:pt x="0" y="47834"/>
                  <a:pt x="0" y="47834"/>
                </a:cubicBezTo>
                <a:close/>
              </a:path>
            </a:pathLst>
          </a:custGeom>
          <a:solidFill>
            <a:srgbClr val="EFCDA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34AE548C-1427-4EC1-931B-C27FEB59CBAF}"/>
              </a:ext>
            </a:extLst>
          </p:cNvPr>
          <p:cNvSpPr/>
          <p:nvPr/>
        </p:nvSpPr>
        <p:spPr>
          <a:xfrm>
            <a:off x="8097775" y="4739438"/>
            <a:ext cx="1553821" cy="949670"/>
          </a:xfrm>
          <a:custGeom>
            <a:avLst/>
            <a:gdLst>
              <a:gd name="connsiteX0" fmla="*/ 1188766 w 1188765"/>
              <a:gd name="connsiteY0" fmla="*/ 724308 h 724307"/>
              <a:gd name="connsiteX1" fmla="*/ 1014298 w 1188765"/>
              <a:gd name="connsiteY1" fmla="*/ 724308 h 724307"/>
              <a:gd name="connsiteX2" fmla="*/ 0 w 1188765"/>
              <a:gd name="connsiteY2" fmla="*/ 0 h 724307"/>
              <a:gd name="connsiteX3" fmla="*/ 629599 w 1188765"/>
              <a:gd name="connsiteY3" fmla="*/ 137 h 724307"/>
              <a:gd name="connsiteX4" fmla="*/ 1188766 w 1188765"/>
              <a:gd name="connsiteY4" fmla="*/ 724308 h 724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65" h="724307">
                <a:moveTo>
                  <a:pt x="1188766" y="724308"/>
                </a:moveTo>
                <a:lnTo>
                  <a:pt x="1014298" y="724308"/>
                </a:lnTo>
                <a:lnTo>
                  <a:pt x="0" y="0"/>
                </a:lnTo>
                <a:lnTo>
                  <a:pt x="629599" y="137"/>
                </a:lnTo>
                <a:lnTo>
                  <a:pt x="1188766" y="724308"/>
                </a:lnTo>
                <a:close/>
              </a:path>
            </a:pathLst>
          </a:custGeom>
          <a:solidFill>
            <a:schemeClr val="accent6">
              <a:lumMod val="75000"/>
              <a:alpha val="16000"/>
            </a:schemeClr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8" name="Freeform: Shape 347">
            <a:extLst>
              <a:ext uri="{FF2B5EF4-FFF2-40B4-BE49-F238E27FC236}">
                <a16:creationId xmlns:a16="http://schemas.microsoft.com/office/drawing/2014/main" id="{1DDA6171-A534-4D7D-B808-6E91FFC7ED10}"/>
              </a:ext>
            </a:extLst>
          </p:cNvPr>
          <p:cNvSpPr/>
          <p:nvPr/>
        </p:nvSpPr>
        <p:spPr>
          <a:xfrm>
            <a:off x="9769385" y="3657542"/>
            <a:ext cx="1388614" cy="589907"/>
          </a:xfrm>
          <a:custGeom>
            <a:avLst/>
            <a:gdLst>
              <a:gd name="connsiteX0" fmla="*/ 366903 w 1062372"/>
              <a:gd name="connsiteY0" fmla="*/ 449919 h 449918"/>
              <a:gd name="connsiteX1" fmla="*/ 1062372 w 1062372"/>
              <a:gd name="connsiteY1" fmla="*/ 449919 h 449918"/>
              <a:gd name="connsiteX2" fmla="*/ 695504 w 1062372"/>
              <a:gd name="connsiteY2" fmla="*/ 0 h 449918"/>
              <a:gd name="connsiteX3" fmla="*/ 0 w 1062372"/>
              <a:gd name="connsiteY3" fmla="*/ 0 h 449918"/>
              <a:gd name="connsiteX4" fmla="*/ 366903 w 1062372"/>
              <a:gd name="connsiteY4" fmla="*/ 449919 h 44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72" h="449918">
                <a:moveTo>
                  <a:pt x="366903" y="449919"/>
                </a:moveTo>
                <a:lnTo>
                  <a:pt x="1062372" y="449919"/>
                </a:lnTo>
                <a:lnTo>
                  <a:pt x="695504" y="0"/>
                </a:lnTo>
                <a:lnTo>
                  <a:pt x="0" y="0"/>
                </a:lnTo>
                <a:lnTo>
                  <a:pt x="366903" y="449919"/>
                </a:lnTo>
                <a:close/>
              </a:path>
            </a:pathLst>
          </a:custGeom>
          <a:solidFill>
            <a:schemeClr val="bg1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9" name="Freeform: Shape 348">
            <a:extLst>
              <a:ext uri="{FF2B5EF4-FFF2-40B4-BE49-F238E27FC236}">
                <a16:creationId xmlns:a16="http://schemas.microsoft.com/office/drawing/2014/main" id="{8EF6F489-FB9E-4678-976B-877B8371BA2A}"/>
              </a:ext>
            </a:extLst>
          </p:cNvPr>
          <p:cNvSpPr/>
          <p:nvPr/>
        </p:nvSpPr>
        <p:spPr>
          <a:xfrm>
            <a:off x="9887576" y="3805997"/>
            <a:ext cx="914687" cy="6923"/>
          </a:xfrm>
          <a:custGeom>
            <a:avLst/>
            <a:gdLst>
              <a:gd name="connsiteX0" fmla="*/ 4321 w 699790"/>
              <a:gd name="connsiteY0" fmla="*/ 5280 h 5280"/>
              <a:gd name="connsiteX1" fmla="*/ 699791 w 699790"/>
              <a:gd name="connsiteY1" fmla="*/ 5280 h 5280"/>
              <a:gd name="connsiteX2" fmla="*/ 695470 w 699790"/>
              <a:gd name="connsiteY2" fmla="*/ 0 h 5280"/>
              <a:gd name="connsiteX3" fmla="*/ 0 w 699790"/>
              <a:gd name="connsiteY3" fmla="*/ 0 h 5280"/>
              <a:gd name="connsiteX4" fmla="*/ 4321 w 699790"/>
              <a:gd name="connsiteY4" fmla="*/ 5280 h 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790" h="5280">
                <a:moveTo>
                  <a:pt x="4321" y="5280"/>
                </a:moveTo>
                <a:lnTo>
                  <a:pt x="699791" y="5280"/>
                </a:lnTo>
                <a:lnTo>
                  <a:pt x="695470" y="0"/>
                </a:lnTo>
                <a:lnTo>
                  <a:pt x="0" y="0"/>
                </a:lnTo>
                <a:lnTo>
                  <a:pt x="4321" y="5280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AE4BFE40-82DD-4834-A55E-9920A691FB0A}"/>
              </a:ext>
            </a:extLst>
          </p:cNvPr>
          <p:cNvSpPr/>
          <p:nvPr/>
        </p:nvSpPr>
        <p:spPr>
          <a:xfrm>
            <a:off x="10464768" y="3657497"/>
            <a:ext cx="486476" cy="589953"/>
          </a:xfrm>
          <a:custGeom>
            <a:avLst/>
            <a:gdLst>
              <a:gd name="connsiteX0" fmla="*/ 0 w 372183"/>
              <a:gd name="connsiteY0" fmla="*/ 0 h 449953"/>
              <a:gd name="connsiteX1" fmla="*/ 366869 w 372183"/>
              <a:gd name="connsiteY1" fmla="*/ 449953 h 449953"/>
              <a:gd name="connsiteX2" fmla="*/ 372184 w 372183"/>
              <a:gd name="connsiteY2" fmla="*/ 449953 h 449953"/>
              <a:gd name="connsiteX3" fmla="*/ 5281 w 372183"/>
              <a:gd name="connsiteY3" fmla="*/ 0 h 449953"/>
              <a:gd name="connsiteX4" fmla="*/ 0 w 372183"/>
              <a:gd name="connsiteY4" fmla="*/ 0 h 44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183" h="449953">
                <a:moveTo>
                  <a:pt x="0" y="0"/>
                </a:moveTo>
                <a:lnTo>
                  <a:pt x="366869" y="449953"/>
                </a:lnTo>
                <a:lnTo>
                  <a:pt x="372184" y="449953"/>
                </a:lnTo>
                <a:lnTo>
                  <a:pt x="5281" y="0"/>
                </a:lnTo>
                <a:lnTo>
                  <a:pt x="0" y="0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1" name="Freeform: Shape 350">
            <a:extLst>
              <a:ext uri="{FF2B5EF4-FFF2-40B4-BE49-F238E27FC236}">
                <a16:creationId xmlns:a16="http://schemas.microsoft.com/office/drawing/2014/main" id="{FD72E9ED-3E38-498B-8D5F-524DB6CDCEB3}"/>
              </a:ext>
            </a:extLst>
          </p:cNvPr>
          <p:cNvSpPr/>
          <p:nvPr/>
        </p:nvSpPr>
        <p:spPr>
          <a:xfrm>
            <a:off x="10223905" y="3657497"/>
            <a:ext cx="486476" cy="589953"/>
          </a:xfrm>
          <a:custGeom>
            <a:avLst/>
            <a:gdLst>
              <a:gd name="connsiteX0" fmla="*/ 0 w 372183"/>
              <a:gd name="connsiteY0" fmla="*/ 0 h 449953"/>
              <a:gd name="connsiteX1" fmla="*/ 366903 w 372183"/>
              <a:gd name="connsiteY1" fmla="*/ 449953 h 449953"/>
              <a:gd name="connsiteX2" fmla="*/ 372184 w 372183"/>
              <a:gd name="connsiteY2" fmla="*/ 449953 h 449953"/>
              <a:gd name="connsiteX3" fmla="*/ 5281 w 372183"/>
              <a:gd name="connsiteY3" fmla="*/ 0 h 449953"/>
              <a:gd name="connsiteX4" fmla="*/ 0 w 372183"/>
              <a:gd name="connsiteY4" fmla="*/ 0 h 44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183" h="449953">
                <a:moveTo>
                  <a:pt x="0" y="0"/>
                </a:moveTo>
                <a:lnTo>
                  <a:pt x="366903" y="449953"/>
                </a:lnTo>
                <a:lnTo>
                  <a:pt x="372184" y="449953"/>
                </a:lnTo>
                <a:lnTo>
                  <a:pt x="5281" y="0"/>
                </a:lnTo>
                <a:lnTo>
                  <a:pt x="0" y="0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FB150D5E-FAAF-48C2-86BD-B5ECBD47505E}"/>
              </a:ext>
            </a:extLst>
          </p:cNvPr>
          <p:cNvSpPr/>
          <p:nvPr/>
        </p:nvSpPr>
        <p:spPr>
          <a:xfrm>
            <a:off x="9992140" y="3657497"/>
            <a:ext cx="486476" cy="589953"/>
          </a:xfrm>
          <a:custGeom>
            <a:avLst/>
            <a:gdLst>
              <a:gd name="connsiteX0" fmla="*/ 0 w 372183"/>
              <a:gd name="connsiteY0" fmla="*/ 0 h 449953"/>
              <a:gd name="connsiteX1" fmla="*/ 366903 w 372183"/>
              <a:gd name="connsiteY1" fmla="*/ 449953 h 449953"/>
              <a:gd name="connsiteX2" fmla="*/ 372184 w 372183"/>
              <a:gd name="connsiteY2" fmla="*/ 449953 h 449953"/>
              <a:gd name="connsiteX3" fmla="*/ 5315 w 372183"/>
              <a:gd name="connsiteY3" fmla="*/ 0 h 449953"/>
              <a:gd name="connsiteX4" fmla="*/ 0 w 372183"/>
              <a:gd name="connsiteY4" fmla="*/ 0 h 44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183" h="449953">
                <a:moveTo>
                  <a:pt x="0" y="0"/>
                </a:moveTo>
                <a:lnTo>
                  <a:pt x="366903" y="449953"/>
                </a:lnTo>
                <a:lnTo>
                  <a:pt x="372184" y="449953"/>
                </a:lnTo>
                <a:lnTo>
                  <a:pt x="5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5" name="Freeform: Shape 354">
            <a:extLst>
              <a:ext uri="{FF2B5EF4-FFF2-40B4-BE49-F238E27FC236}">
                <a16:creationId xmlns:a16="http://schemas.microsoft.com/office/drawing/2014/main" id="{65AF5692-0CBD-4D43-88D6-DF9A342EC539}"/>
              </a:ext>
            </a:extLst>
          </p:cNvPr>
          <p:cNvSpPr/>
          <p:nvPr/>
        </p:nvSpPr>
        <p:spPr>
          <a:xfrm>
            <a:off x="10006348" y="3949012"/>
            <a:ext cx="914687" cy="6969"/>
          </a:xfrm>
          <a:custGeom>
            <a:avLst/>
            <a:gdLst>
              <a:gd name="connsiteX0" fmla="*/ 4321 w 699790"/>
              <a:gd name="connsiteY0" fmla="*/ 5315 h 5315"/>
              <a:gd name="connsiteX1" fmla="*/ 699791 w 699790"/>
              <a:gd name="connsiteY1" fmla="*/ 5315 h 5315"/>
              <a:gd name="connsiteX2" fmla="*/ 695470 w 699790"/>
              <a:gd name="connsiteY2" fmla="*/ 0 h 5315"/>
              <a:gd name="connsiteX3" fmla="*/ 0 w 699790"/>
              <a:gd name="connsiteY3" fmla="*/ 0 h 5315"/>
              <a:gd name="connsiteX4" fmla="*/ 4321 w 699790"/>
              <a:gd name="connsiteY4" fmla="*/ 5315 h 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790" h="5315">
                <a:moveTo>
                  <a:pt x="4321" y="5315"/>
                </a:moveTo>
                <a:lnTo>
                  <a:pt x="699791" y="5315"/>
                </a:lnTo>
                <a:lnTo>
                  <a:pt x="695470" y="0"/>
                </a:lnTo>
                <a:lnTo>
                  <a:pt x="0" y="0"/>
                </a:lnTo>
                <a:lnTo>
                  <a:pt x="4321" y="5315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0" name="Freeform: Shape 359">
            <a:extLst>
              <a:ext uri="{FF2B5EF4-FFF2-40B4-BE49-F238E27FC236}">
                <a16:creationId xmlns:a16="http://schemas.microsoft.com/office/drawing/2014/main" id="{0AC1FA7A-BBBE-4E5C-BC13-0F55199FC680}"/>
              </a:ext>
            </a:extLst>
          </p:cNvPr>
          <p:cNvSpPr/>
          <p:nvPr/>
        </p:nvSpPr>
        <p:spPr>
          <a:xfrm>
            <a:off x="10131800" y="4103356"/>
            <a:ext cx="914687" cy="6923"/>
          </a:xfrm>
          <a:custGeom>
            <a:avLst/>
            <a:gdLst>
              <a:gd name="connsiteX0" fmla="*/ 4321 w 699790"/>
              <a:gd name="connsiteY0" fmla="*/ 5280 h 5280"/>
              <a:gd name="connsiteX1" fmla="*/ 699791 w 699790"/>
              <a:gd name="connsiteY1" fmla="*/ 5280 h 5280"/>
              <a:gd name="connsiteX2" fmla="*/ 695470 w 699790"/>
              <a:gd name="connsiteY2" fmla="*/ 0 h 5280"/>
              <a:gd name="connsiteX3" fmla="*/ 0 w 699790"/>
              <a:gd name="connsiteY3" fmla="*/ 0 h 5280"/>
              <a:gd name="connsiteX4" fmla="*/ 4321 w 699790"/>
              <a:gd name="connsiteY4" fmla="*/ 5280 h 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790" h="5280">
                <a:moveTo>
                  <a:pt x="4321" y="5280"/>
                </a:moveTo>
                <a:lnTo>
                  <a:pt x="699791" y="5280"/>
                </a:lnTo>
                <a:lnTo>
                  <a:pt x="695470" y="0"/>
                </a:lnTo>
                <a:lnTo>
                  <a:pt x="0" y="0"/>
                </a:lnTo>
                <a:lnTo>
                  <a:pt x="4321" y="5280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4529B5FF-535A-4E74-B503-81149864AEDE}"/>
              </a:ext>
            </a:extLst>
          </p:cNvPr>
          <p:cNvSpPr/>
          <p:nvPr/>
        </p:nvSpPr>
        <p:spPr>
          <a:xfrm>
            <a:off x="10564672" y="3781494"/>
            <a:ext cx="56652" cy="56828"/>
          </a:xfrm>
          <a:custGeom>
            <a:avLst/>
            <a:gdLst>
              <a:gd name="connsiteX0" fmla="*/ 39331 w 43342"/>
              <a:gd name="connsiteY0" fmla="*/ 43343 h 43342"/>
              <a:gd name="connsiteX1" fmla="*/ 43342 w 43342"/>
              <a:gd name="connsiteY1" fmla="*/ 21706 h 43342"/>
              <a:gd name="connsiteX2" fmla="*/ 3977 w 43342"/>
              <a:gd name="connsiteY2" fmla="*/ 0 h 43342"/>
              <a:gd name="connsiteX3" fmla="*/ 0 w 43342"/>
              <a:gd name="connsiteY3" fmla="*/ 21706 h 43342"/>
              <a:gd name="connsiteX4" fmla="*/ 39331 w 43342"/>
              <a:gd name="connsiteY4" fmla="*/ 43343 h 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2" h="43342">
                <a:moveTo>
                  <a:pt x="39331" y="43343"/>
                </a:moveTo>
                <a:lnTo>
                  <a:pt x="43342" y="21706"/>
                </a:lnTo>
                <a:lnTo>
                  <a:pt x="3977" y="0"/>
                </a:lnTo>
                <a:lnTo>
                  <a:pt x="0" y="21706"/>
                </a:lnTo>
                <a:lnTo>
                  <a:pt x="39331" y="43343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B63C283D-7B9B-44A9-8F60-4E9AD492B721}"/>
              </a:ext>
            </a:extLst>
          </p:cNvPr>
          <p:cNvSpPr/>
          <p:nvPr/>
        </p:nvSpPr>
        <p:spPr>
          <a:xfrm>
            <a:off x="10326408" y="3781494"/>
            <a:ext cx="56653" cy="56828"/>
          </a:xfrm>
          <a:custGeom>
            <a:avLst/>
            <a:gdLst>
              <a:gd name="connsiteX0" fmla="*/ 39331 w 43343"/>
              <a:gd name="connsiteY0" fmla="*/ 43343 h 43342"/>
              <a:gd name="connsiteX1" fmla="*/ 43343 w 43343"/>
              <a:gd name="connsiteY1" fmla="*/ 21706 h 43342"/>
              <a:gd name="connsiteX2" fmla="*/ 3978 w 43343"/>
              <a:gd name="connsiteY2" fmla="*/ 0 h 43342"/>
              <a:gd name="connsiteX3" fmla="*/ 0 w 43343"/>
              <a:gd name="connsiteY3" fmla="*/ 21706 h 43342"/>
              <a:gd name="connsiteX4" fmla="*/ 39331 w 43343"/>
              <a:gd name="connsiteY4" fmla="*/ 43343 h 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3" h="43342">
                <a:moveTo>
                  <a:pt x="39331" y="43343"/>
                </a:moveTo>
                <a:lnTo>
                  <a:pt x="43343" y="21706"/>
                </a:lnTo>
                <a:lnTo>
                  <a:pt x="3978" y="0"/>
                </a:lnTo>
                <a:lnTo>
                  <a:pt x="0" y="21706"/>
                </a:lnTo>
                <a:lnTo>
                  <a:pt x="39331" y="43343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5E3A3BF-F30F-49CA-AEA4-E3CD78AAFF39}"/>
              </a:ext>
            </a:extLst>
          </p:cNvPr>
          <p:cNvSpPr/>
          <p:nvPr/>
        </p:nvSpPr>
        <p:spPr>
          <a:xfrm>
            <a:off x="10091192" y="3781494"/>
            <a:ext cx="56607" cy="56828"/>
          </a:xfrm>
          <a:custGeom>
            <a:avLst/>
            <a:gdLst>
              <a:gd name="connsiteX0" fmla="*/ 39331 w 43308"/>
              <a:gd name="connsiteY0" fmla="*/ 43343 h 43342"/>
              <a:gd name="connsiteX1" fmla="*/ 43309 w 43308"/>
              <a:gd name="connsiteY1" fmla="*/ 21706 h 43342"/>
              <a:gd name="connsiteX2" fmla="*/ 3978 w 43308"/>
              <a:gd name="connsiteY2" fmla="*/ 0 h 43342"/>
              <a:gd name="connsiteX3" fmla="*/ 0 w 43308"/>
              <a:gd name="connsiteY3" fmla="*/ 21706 h 43342"/>
              <a:gd name="connsiteX4" fmla="*/ 39331 w 43308"/>
              <a:gd name="connsiteY4" fmla="*/ 43343 h 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08" h="43342">
                <a:moveTo>
                  <a:pt x="39331" y="43343"/>
                </a:moveTo>
                <a:lnTo>
                  <a:pt x="43309" y="21706"/>
                </a:lnTo>
                <a:lnTo>
                  <a:pt x="3978" y="0"/>
                </a:lnTo>
                <a:lnTo>
                  <a:pt x="0" y="21706"/>
                </a:lnTo>
                <a:lnTo>
                  <a:pt x="39331" y="43343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2D65F85D-3DC4-4316-8B7F-335A59273823}"/>
              </a:ext>
            </a:extLst>
          </p:cNvPr>
          <p:cNvSpPr/>
          <p:nvPr/>
        </p:nvSpPr>
        <p:spPr>
          <a:xfrm>
            <a:off x="10680531" y="3924104"/>
            <a:ext cx="56653" cy="56828"/>
          </a:xfrm>
          <a:custGeom>
            <a:avLst/>
            <a:gdLst>
              <a:gd name="connsiteX0" fmla="*/ 39366 w 43343"/>
              <a:gd name="connsiteY0" fmla="*/ 43342 h 43342"/>
              <a:gd name="connsiteX1" fmla="*/ 43343 w 43343"/>
              <a:gd name="connsiteY1" fmla="*/ 21671 h 43342"/>
              <a:gd name="connsiteX2" fmla="*/ 4012 w 43343"/>
              <a:gd name="connsiteY2" fmla="*/ 0 h 43342"/>
              <a:gd name="connsiteX3" fmla="*/ 0 w 43343"/>
              <a:gd name="connsiteY3" fmla="*/ 21671 h 43342"/>
              <a:gd name="connsiteX4" fmla="*/ 39366 w 43343"/>
              <a:gd name="connsiteY4" fmla="*/ 43342 h 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3" h="43342">
                <a:moveTo>
                  <a:pt x="39366" y="43342"/>
                </a:moveTo>
                <a:lnTo>
                  <a:pt x="43343" y="21671"/>
                </a:lnTo>
                <a:lnTo>
                  <a:pt x="4012" y="0"/>
                </a:lnTo>
                <a:lnTo>
                  <a:pt x="0" y="21671"/>
                </a:lnTo>
                <a:lnTo>
                  <a:pt x="39366" y="43342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7" name="Freeform: Shape 366">
            <a:extLst>
              <a:ext uri="{FF2B5EF4-FFF2-40B4-BE49-F238E27FC236}">
                <a16:creationId xmlns:a16="http://schemas.microsoft.com/office/drawing/2014/main" id="{EA9F5CEA-144C-4C8E-B30A-766F8C16CBA2}"/>
              </a:ext>
            </a:extLst>
          </p:cNvPr>
          <p:cNvSpPr/>
          <p:nvPr/>
        </p:nvSpPr>
        <p:spPr>
          <a:xfrm>
            <a:off x="10442269" y="3924104"/>
            <a:ext cx="56653" cy="56828"/>
          </a:xfrm>
          <a:custGeom>
            <a:avLst/>
            <a:gdLst>
              <a:gd name="connsiteX0" fmla="*/ 39365 w 43343"/>
              <a:gd name="connsiteY0" fmla="*/ 43342 h 43342"/>
              <a:gd name="connsiteX1" fmla="*/ 43343 w 43343"/>
              <a:gd name="connsiteY1" fmla="*/ 21671 h 43342"/>
              <a:gd name="connsiteX2" fmla="*/ 4012 w 43343"/>
              <a:gd name="connsiteY2" fmla="*/ 0 h 43342"/>
              <a:gd name="connsiteX3" fmla="*/ 0 w 43343"/>
              <a:gd name="connsiteY3" fmla="*/ 21671 h 43342"/>
              <a:gd name="connsiteX4" fmla="*/ 39365 w 43343"/>
              <a:gd name="connsiteY4" fmla="*/ 43342 h 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3" h="43342">
                <a:moveTo>
                  <a:pt x="39365" y="43342"/>
                </a:moveTo>
                <a:lnTo>
                  <a:pt x="43343" y="21671"/>
                </a:lnTo>
                <a:lnTo>
                  <a:pt x="4012" y="0"/>
                </a:lnTo>
                <a:lnTo>
                  <a:pt x="0" y="21671"/>
                </a:lnTo>
                <a:lnTo>
                  <a:pt x="39365" y="43342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EE7A9D03-DAB9-4DCC-A54F-AB9A448527E0}"/>
              </a:ext>
            </a:extLst>
          </p:cNvPr>
          <p:cNvSpPr/>
          <p:nvPr/>
        </p:nvSpPr>
        <p:spPr>
          <a:xfrm>
            <a:off x="10207053" y="3924104"/>
            <a:ext cx="56652" cy="56828"/>
          </a:xfrm>
          <a:custGeom>
            <a:avLst/>
            <a:gdLst>
              <a:gd name="connsiteX0" fmla="*/ 39365 w 43342"/>
              <a:gd name="connsiteY0" fmla="*/ 43342 h 43342"/>
              <a:gd name="connsiteX1" fmla="*/ 43342 w 43342"/>
              <a:gd name="connsiteY1" fmla="*/ 21671 h 43342"/>
              <a:gd name="connsiteX2" fmla="*/ 4012 w 43342"/>
              <a:gd name="connsiteY2" fmla="*/ 0 h 43342"/>
              <a:gd name="connsiteX3" fmla="*/ 0 w 43342"/>
              <a:gd name="connsiteY3" fmla="*/ 21671 h 43342"/>
              <a:gd name="connsiteX4" fmla="*/ 39365 w 43342"/>
              <a:gd name="connsiteY4" fmla="*/ 43342 h 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2" h="43342">
                <a:moveTo>
                  <a:pt x="39365" y="43342"/>
                </a:moveTo>
                <a:lnTo>
                  <a:pt x="43342" y="21671"/>
                </a:lnTo>
                <a:lnTo>
                  <a:pt x="4012" y="0"/>
                </a:lnTo>
                <a:lnTo>
                  <a:pt x="0" y="21671"/>
                </a:lnTo>
                <a:lnTo>
                  <a:pt x="39365" y="43342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1F8C38B7-10E0-40F4-B01A-10B5EDB96565}"/>
              </a:ext>
            </a:extLst>
          </p:cNvPr>
          <p:cNvSpPr/>
          <p:nvPr/>
        </p:nvSpPr>
        <p:spPr>
          <a:xfrm>
            <a:off x="10805983" y="4078404"/>
            <a:ext cx="56653" cy="56828"/>
          </a:xfrm>
          <a:custGeom>
            <a:avLst/>
            <a:gdLst>
              <a:gd name="connsiteX0" fmla="*/ 39331 w 43343"/>
              <a:gd name="connsiteY0" fmla="*/ 43343 h 43342"/>
              <a:gd name="connsiteX1" fmla="*/ 43343 w 43343"/>
              <a:gd name="connsiteY1" fmla="*/ 21671 h 43342"/>
              <a:gd name="connsiteX2" fmla="*/ 4012 w 43343"/>
              <a:gd name="connsiteY2" fmla="*/ 0 h 43342"/>
              <a:gd name="connsiteX3" fmla="*/ 0 w 43343"/>
              <a:gd name="connsiteY3" fmla="*/ 21671 h 43342"/>
              <a:gd name="connsiteX4" fmla="*/ 39331 w 43343"/>
              <a:gd name="connsiteY4" fmla="*/ 43343 h 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3" h="43342">
                <a:moveTo>
                  <a:pt x="39331" y="43343"/>
                </a:moveTo>
                <a:lnTo>
                  <a:pt x="43343" y="21671"/>
                </a:lnTo>
                <a:lnTo>
                  <a:pt x="4012" y="0"/>
                </a:lnTo>
                <a:lnTo>
                  <a:pt x="0" y="21671"/>
                </a:lnTo>
                <a:lnTo>
                  <a:pt x="39331" y="43343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26" name="Freeform: Shape 1025">
            <a:extLst>
              <a:ext uri="{FF2B5EF4-FFF2-40B4-BE49-F238E27FC236}">
                <a16:creationId xmlns:a16="http://schemas.microsoft.com/office/drawing/2014/main" id="{BD91C2E3-09C8-4BC4-A491-6317A251A7AC}"/>
              </a:ext>
            </a:extLst>
          </p:cNvPr>
          <p:cNvSpPr/>
          <p:nvPr/>
        </p:nvSpPr>
        <p:spPr>
          <a:xfrm>
            <a:off x="10567719" y="4078404"/>
            <a:ext cx="56653" cy="56828"/>
          </a:xfrm>
          <a:custGeom>
            <a:avLst/>
            <a:gdLst>
              <a:gd name="connsiteX0" fmla="*/ 39331 w 43343"/>
              <a:gd name="connsiteY0" fmla="*/ 43343 h 43342"/>
              <a:gd name="connsiteX1" fmla="*/ 43343 w 43343"/>
              <a:gd name="connsiteY1" fmla="*/ 21671 h 43342"/>
              <a:gd name="connsiteX2" fmla="*/ 4012 w 43343"/>
              <a:gd name="connsiteY2" fmla="*/ 0 h 43342"/>
              <a:gd name="connsiteX3" fmla="*/ 0 w 43343"/>
              <a:gd name="connsiteY3" fmla="*/ 21671 h 43342"/>
              <a:gd name="connsiteX4" fmla="*/ 39331 w 43343"/>
              <a:gd name="connsiteY4" fmla="*/ 43343 h 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3" h="43342">
                <a:moveTo>
                  <a:pt x="39331" y="43343"/>
                </a:moveTo>
                <a:lnTo>
                  <a:pt x="43343" y="21671"/>
                </a:lnTo>
                <a:lnTo>
                  <a:pt x="4012" y="0"/>
                </a:lnTo>
                <a:lnTo>
                  <a:pt x="0" y="21671"/>
                </a:lnTo>
                <a:lnTo>
                  <a:pt x="39331" y="43343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27" name="Freeform: Shape 1026">
            <a:extLst>
              <a:ext uri="{FF2B5EF4-FFF2-40B4-BE49-F238E27FC236}">
                <a16:creationId xmlns:a16="http://schemas.microsoft.com/office/drawing/2014/main" id="{660995B9-8EE5-4620-90BE-E9A05A184165}"/>
              </a:ext>
            </a:extLst>
          </p:cNvPr>
          <p:cNvSpPr/>
          <p:nvPr/>
        </p:nvSpPr>
        <p:spPr>
          <a:xfrm>
            <a:off x="10332503" y="4078404"/>
            <a:ext cx="56652" cy="56828"/>
          </a:xfrm>
          <a:custGeom>
            <a:avLst/>
            <a:gdLst>
              <a:gd name="connsiteX0" fmla="*/ 39331 w 43342"/>
              <a:gd name="connsiteY0" fmla="*/ 43343 h 43342"/>
              <a:gd name="connsiteX1" fmla="*/ 43342 w 43342"/>
              <a:gd name="connsiteY1" fmla="*/ 21671 h 43342"/>
              <a:gd name="connsiteX2" fmla="*/ 4012 w 43342"/>
              <a:gd name="connsiteY2" fmla="*/ 0 h 43342"/>
              <a:gd name="connsiteX3" fmla="*/ 0 w 43342"/>
              <a:gd name="connsiteY3" fmla="*/ 21671 h 43342"/>
              <a:gd name="connsiteX4" fmla="*/ 39331 w 43342"/>
              <a:gd name="connsiteY4" fmla="*/ 43343 h 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2" h="43342">
                <a:moveTo>
                  <a:pt x="39331" y="43343"/>
                </a:moveTo>
                <a:lnTo>
                  <a:pt x="43342" y="21671"/>
                </a:lnTo>
                <a:lnTo>
                  <a:pt x="4012" y="0"/>
                </a:lnTo>
                <a:lnTo>
                  <a:pt x="0" y="21671"/>
                </a:lnTo>
                <a:lnTo>
                  <a:pt x="39331" y="43343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28" name="Freeform: Shape 1027">
            <a:extLst>
              <a:ext uri="{FF2B5EF4-FFF2-40B4-BE49-F238E27FC236}">
                <a16:creationId xmlns:a16="http://schemas.microsoft.com/office/drawing/2014/main" id="{1F67AA05-2C71-41A8-ACDC-0D939FD5553F}"/>
              </a:ext>
            </a:extLst>
          </p:cNvPr>
          <p:cNvSpPr/>
          <p:nvPr/>
        </p:nvSpPr>
        <p:spPr>
          <a:xfrm>
            <a:off x="8098537" y="4971652"/>
            <a:ext cx="1258233" cy="534562"/>
          </a:xfrm>
          <a:custGeom>
            <a:avLst/>
            <a:gdLst>
              <a:gd name="connsiteX0" fmla="*/ 332441 w 962623"/>
              <a:gd name="connsiteY0" fmla="*/ 407708 h 407707"/>
              <a:gd name="connsiteX1" fmla="*/ 962623 w 962623"/>
              <a:gd name="connsiteY1" fmla="*/ 407708 h 407707"/>
              <a:gd name="connsiteX2" fmla="*/ 630182 w 962623"/>
              <a:gd name="connsiteY2" fmla="*/ 0 h 407707"/>
              <a:gd name="connsiteX3" fmla="*/ 0 w 962623"/>
              <a:gd name="connsiteY3" fmla="*/ 0 h 407707"/>
              <a:gd name="connsiteX4" fmla="*/ 332441 w 962623"/>
              <a:gd name="connsiteY4" fmla="*/ 407708 h 40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623" h="407707">
                <a:moveTo>
                  <a:pt x="332441" y="407708"/>
                </a:moveTo>
                <a:lnTo>
                  <a:pt x="962623" y="407708"/>
                </a:lnTo>
                <a:lnTo>
                  <a:pt x="630182" y="0"/>
                </a:lnTo>
                <a:lnTo>
                  <a:pt x="0" y="0"/>
                </a:lnTo>
                <a:lnTo>
                  <a:pt x="332441" y="407708"/>
                </a:lnTo>
                <a:close/>
              </a:path>
            </a:pathLst>
          </a:custGeom>
          <a:solidFill>
            <a:schemeClr val="bg1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29" name="Freeform: Shape 1028">
            <a:extLst>
              <a:ext uri="{FF2B5EF4-FFF2-40B4-BE49-F238E27FC236}">
                <a16:creationId xmlns:a16="http://schemas.microsoft.com/office/drawing/2014/main" id="{B279141F-F43D-4C03-BD98-D5C66C094106}"/>
              </a:ext>
            </a:extLst>
          </p:cNvPr>
          <p:cNvSpPr/>
          <p:nvPr/>
        </p:nvSpPr>
        <p:spPr>
          <a:xfrm>
            <a:off x="8205613" y="5106170"/>
            <a:ext cx="828813" cy="6293"/>
          </a:xfrm>
          <a:custGeom>
            <a:avLst/>
            <a:gdLst>
              <a:gd name="connsiteX0" fmla="*/ 3909 w 634091"/>
              <a:gd name="connsiteY0" fmla="*/ 4801 h 4800"/>
              <a:gd name="connsiteX1" fmla="*/ 634091 w 634091"/>
              <a:gd name="connsiteY1" fmla="*/ 4801 h 4800"/>
              <a:gd name="connsiteX2" fmla="*/ 630182 w 634091"/>
              <a:gd name="connsiteY2" fmla="*/ 0 h 4800"/>
              <a:gd name="connsiteX3" fmla="*/ 0 w 634091"/>
              <a:gd name="connsiteY3" fmla="*/ 0 h 4800"/>
              <a:gd name="connsiteX4" fmla="*/ 3909 w 634091"/>
              <a:gd name="connsiteY4" fmla="*/ 4801 h 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091" h="4800">
                <a:moveTo>
                  <a:pt x="3909" y="4801"/>
                </a:moveTo>
                <a:lnTo>
                  <a:pt x="634091" y="4801"/>
                </a:lnTo>
                <a:lnTo>
                  <a:pt x="630182" y="0"/>
                </a:lnTo>
                <a:lnTo>
                  <a:pt x="0" y="0"/>
                </a:lnTo>
                <a:lnTo>
                  <a:pt x="3909" y="4801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38" name="Freeform: Shape 1037">
            <a:extLst>
              <a:ext uri="{FF2B5EF4-FFF2-40B4-BE49-F238E27FC236}">
                <a16:creationId xmlns:a16="http://schemas.microsoft.com/office/drawing/2014/main" id="{49CAE6ED-8108-47B2-B509-972FCA196DAE}"/>
              </a:ext>
            </a:extLst>
          </p:cNvPr>
          <p:cNvSpPr/>
          <p:nvPr/>
        </p:nvSpPr>
        <p:spPr>
          <a:xfrm>
            <a:off x="8728617" y="4971652"/>
            <a:ext cx="440805" cy="534562"/>
          </a:xfrm>
          <a:custGeom>
            <a:avLst/>
            <a:gdLst>
              <a:gd name="connsiteX0" fmla="*/ 0 w 337242"/>
              <a:gd name="connsiteY0" fmla="*/ 0 h 407707"/>
              <a:gd name="connsiteX1" fmla="*/ 332442 w 337242"/>
              <a:gd name="connsiteY1" fmla="*/ 407708 h 407707"/>
              <a:gd name="connsiteX2" fmla="*/ 337243 w 337242"/>
              <a:gd name="connsiteY2" fmla="*/ 407708 h 407707"/>
              <a:gd name="connsiteX3" fmla="*/ 4801 w 337242"/>
              <a:gd name="connsiteY3" fmla="*/ 0 h 407707"/>
              <a:gd name="connsiteX4" fmla="*/ 0 w 337242"/>
              <a:gd name="connsiteY4" fmla="*/ 0 h 40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242" h="407707">
                <a:moveTo>
                  <a:pt x="0" y="0"/>
                </a:moveTo>
                <a:lnTo>
                  <a:pt x="332442" y="407708"/>
                </a:lnTo>
                <a:lnTo>
                  <a:pt x="337243" y="407708"/>
                </a:lnTo>
                <a:lnTo>
                  <a:pt x="4801" y="0"/>
                </a:lnTo>
                <a:lnTo>
                  <a:pt x="0" y="0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4FA14C0B-95C7-4FF5-88E9-2A7F6160E9A9}"/>
              </a:ext>
            </a:extLst>
          </p:cNvPr>
          <p:cNvSpPr/>
          <p:nvPr/>
        </p:nvSpPr>
        <p:spPr>
          <a:xfrm>
            <a:off x="8510389" y="4971652"/>
            <a:ext cx="440805" cy="534562"/>
          </a:xfrm>
          <a:custGeom>
            <a:avLst/>
            <a:gdLst>
              <a:gd name="connsiteX0" fmla="*/ 0 w 337242"/>
              <a:gd name="connsiteY0" fmla="*/ 0 h 407707"/>
              <a:gd name="connsiteX1" fmla="*/ 332441 w 337242"/>
              <a:gd name="connsiteY1" fmla="*/ 407708 h 407707"/>
              <a:gd name="connsiteX2" fmla="*/ 337243 w 337242"/>
              <a:gd name="connsiteY2" fmla="*/ 407708 h 407707"/>
              <a:gd name="connsiteX3" fmla="*/ 4801 w 337242"/>
              <a:gd name="connsiteY3" fmla="*/ 0 h 407707"/>
              <a:gd name="connsiteX4" fmla="*/ 0 w 337242"/>
              <a:gd name="connsiteY4" fmla="*/ 0 h 40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242" h="407707">
                <a:moveTo>
                  <a:pt x="0" y="0"/>
                </a:moveTo>
                <a:lnTo>
                  <a:pt x="332441" y="407708"/>
                </a:lnTo>
                <a:lnTo>
                  <a:pt x="337243" y="407708"/>
                </a:lnTo>
                <a:lnTo>
                  <a:pt x="4801" y="0"/>
                </a:lnTo>
                <a:lnTo>
                  <a:pt x="0" y="0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EE0FFBFC-A0A3-46E7-9F31-9C19037A0EC7}"/>
              </a:ext>
            </a:extLst>
          </p:cNvPr>
          <p:cNvSpPr/>
          <p:nvPr/>
        </p:nvSpPr>
        <p:spPr>
          <a:xfrm>
            <a:off x="8300407" y="4971652"/>
            <a:ext cx="440759" cy="534562"/>
          </a:xfrm>
          <a:custGeom>
            <a:avLst/>
            <a:gdLst>
              <a:gd name="connsiteX0" fmla="*/ 0 w 337207"/>
              <a:gd name="connsiteY0" fmla="*/ 0 h 407707"/>
              <a:gd name="connsiteX1" fmla="*/ 332407 w 337207"/>
              <a:gd name="connsiteY1" fmla="*/ 407708 h 407707"/>
              <a:gd name="connsiteX2" fmla="*/ 337208 w 337207"/>
              <a:gd name="connsiteY2" fmla="*/ 407708 h 407707"/>
              <a:gd name="connsiteX3" fmla="*/ 4766 w 337207"/>
              <a:gd name="connsiteY3" fmla="*/ 0 h 407707"/>
              <a:gd name="connsiteX4" fmla="*/ 0 w 337207"/>
              <a:gd name="connsiteY4" fmla="*/ 0 h 40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207" h="407707">
                <a:moveTo>
                  <a:pt x="0" y="0"/>
                </a:moveTo>
                <a:lnTo>
                  <a:pt x="332407" y="407708"/>
                </a:lnTo>
                <a:lnTo>
                  <a:pt x="337208" y="407708"/>
                </a:lnTo>
                <a:lnTo>
                  <a:pt x="4766" y="0"/>
                </a:lnTo>
                <a:lnTo>
                  <a:pt x="0" y="0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FD2AB041-D39A-474F-B1A3-8498C755A2EA}"/>
              </a:ext>
            </a:extLst>
          </p:cNvPr>
          <p:cNvSpPr/>
          <p:nvPr/>
        </p:nvSpPr>
        <p:spPr>
          <a:xfrm>
            <a:off x="8313225" y="5235787"/>
            <a:ext cx="828812" cy="6293"/>
          </a:xfrm>
          <a:custGeom>
            <a:avLst/>
            <a:gdLst>
              <a:gd name="connsiteX0" fmla="*/ 3909 w 634090"/>
              <a:gd name="connsiteY0" fmla="*/ 4800 h 4800"/>
              <a:gd name="connsiteX1" fmla="*/ 634090 w 634090"/>
              <a:gd name="connsiteY1" fmla="*/ 4800 h 4800"/>
              <a:gd name="connsiteX2" fmla="*/ 630182 w 634090"/>
              <a:gd name="connsiteY2" fmla="*/ 0 h 4800"/>
              <a:gd name="connsiteX3" fmla="*/ 0 w 634090"/>
              <a:gd name="connsiteY3" fmla="*/ 0 h 4800"/>
              <a:gd name="connsiteX4" fmla="*/ 3909 w 634090"/>
              <a:gd name="connsiteY4" fmla="*/ 4800 h 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090" h="4800">
                <a:moveTo>
                  <a:pt x="3909" y="4800"/>
                </a:moveTo>
                <a:lnTo>
                  <a:pt x="634090" y="4800"/>
                </a:lnTo>
                <a:lnTo>
                  <a:pt x="630182" y="0"/>
                </a:lnTo>
                <a:lnTo>
                  <a:pt x="0" y="0"/>
                </a:lnTo>
                <a:lnTo>
                  <a:pt x="3909" y="4800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D2A86151-0722-454D-A65B-3851BDDC0382}"/>
              </a:ext>
            </a:extLst>
          </p:cNvPr>
          <p:cNvSpPr/>
          <p:nvPr/>
        </p:nvSpPr>
        <p:spPr>
          <a:xfrm>
            <a:off x="8426888" y="5375610"/>
            <a:ext cx="828812" cy="6293"/>
          </a:xfrm>
          <a:custGeom>
            <a:avLst/>
            <a:gdLst>
              <a:gd name="connsiteX0" fmla="*/ 3909 w 634090"/>
              <a:gd name="connsiteY0" fmla="*/ 4801 h 4800"/>
              <a:gd name="connsiteX1" fmla="*/ 634091 w 634090"/>
              <a:gd name="connsiteY1" fmla="*/ 4801 h 4800"/>
              <a:gd name="connsiteX2" fmla="*/ 630182 w 634090"/>
              <a:gd name="connsiteY2" fmla="*/ 0 h 4800"/>
              <a:gd name="connsiteX3" fmla="*/ 0 w 634090"/>
              <a:gd name="connsiteY3" fmla="*/ 0 h 4800"/>
              <a:gd name="connsiteX4" fmla="*/ 3909 w 634090"/>
              <a:gd name="connsiteY4" fmla="*/ 4801 h 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090" h="4800">
                <a:moveTo>
                  <a:pt x="3909" y="4801"/>
                </a:moveTo>
                <a:lnTo>
                  <a:pt x="634091" y="4801"/>
                </a:lnTo>
                <a:lnTo>
                  <a:pt x="630182" y="0"/>
                </a:lnTo>
                <a:lnTo>
                  <a:pt x="0" y="0"/>
                </a:lnTo>
                <a:lnTo>
                  <a:pt x="3909" y="4801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4DC7B7C4-0EDF-41F2-AADA-D8F7674C4C49}"/>
              </a:ext>
            </a:extLst>
          </p:cNvPr>
          <p:cNvSpPr/>
          <p:nvPr/>
        </p:nvSpPr>
        <p:spPr>
          <a:xfrm>
            <a:off x="8819155" y="5084005"/>
            <a:ext cx="51318" cy="51477"/>
          </a:xfrm>
          <a:custGeom>
            <a:avLst/>
            <a:gdLst>
              <a:gd name="connsiteX0" fmla="*/ 35627 w 39261"/>
              <a:gd name="connsiteY0" fmla="*/ 39262 h 39261"/>
              <a:gd name="connsiteX1" fmla="*/ 39262 w 39261"/>
              <a:gd name="connsiteY1" fmla="*/ 19648 h 39261"/>
              <a:gd name="connsiteX2" fmla="*/ 3600 w 39261"/>
              <a:gd name="connsiteY2" fmla="*/ 0 h 39261"/>
              <a:gd name="connsiteX3" fmla="*/ 0 w 39261"/>
              <a:gd name="connsiteY3" fmla="*/ 19648 h 39261"/>
              <a:gd name="connsiteX4" fmla="*/ 35627 w 39261"/>
              <a:gd name="connsiteY4" fmla="*/ 39262 h 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61" h="39261">
                <a:moveTo>
                  <a:pt x="35627" y="39262"/>
                </a:moveTo>
                <a:lnTo>
                  <a:pt x="39262" y="19648"/>
                </a:lnTo>
                <a:lnTo>
                  <a:pt x="3600" y="0"/>
                </a:lnTo>
                <a:lnTo>
                  <a:pt x="0" y="19648"/>
                </a:lnTo>
                <a:lnTo>
                  <a:pt x="35627" y="39262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52" name="Freeform: Shape 1051">
            <a:extLst>
              <a:ext uri="{FF2B5EF4-FFF2-40B4-BE49-F238E27FC236}">
                <a16:creationId xmlns:a16="http://schemas.microsoft.com/office/drawing/2014/main" id="{011D7F28-4D3E-4283-B3D6-113F0F2F89EB}"/>
              </a:ext>
            </a:extLst>
          </p:cNvPr>
          <p:cNvSpPr/>
          <p:nvPr/>
        </p:nvSpPr>
        <p:spPr>
          <a:xfrm>
            <a:off x="8603255" y="5084005"/>
            <a:ext cx="51319" cy="51477"/>
          </a:xfrm>
          <a:custGeom>
            <a:avLst/>
            <a:gdLst>
              <a:gd name="connsiteX0" fmla="*/ 35628 w 39262"/>
              <a:gd name="connsiteY0" fmla="*/ 39262 h 39261"/>
              <a:gd name="connsiteX1" fmla="*/ 39263 w 39262"/>
              <a:gd name="connsiteY1" fmla="*/ 19648 h 39261"/>
              <a:gd name="connsiteX2" fmla="*/ 3601 w 39262"/>
              <a:gd name="connsiteY2" fmla="*/ 0 h 39261"/>
              <a:gd name="connsiteX3" fmla="*/ 0 w 39262"/>
              <a:gd name="connsiteY3" fmla="*/ 19648 h 39261"/>
              <a:gd name="connsiteX4" fmla="*/ 35628 w 39262"/>
              <a:gd name="connsiteY4" fmla="*/ 39262 h 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62" h="39261">
                <a:moveTo>
                  <a:pt x="35628" y="39262"/>
                </a:moveTo>
                <a:lnTo>
                  <a:pt x="39263" y="19648"/>
                </a:lnTo>
                <a:lnTo>
                  <a:pt x="3601" y="0"/>
                </a:lnTo>
                <a:lnTo>
                  <a:pt x="0" y="19648"/>
                </a:lnTo>
                <a:lnTo>
                  <a:pt x="35628" y="39262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E392B5F4-B2CB-45DD-9CA8-62F7B981DCE4}"/>
              </a:ext>
            </a:extLst>
          </p:cNvPr>
          <p:cNvSpPr/>
          <p:nvPr/>
        </p:nvSpPr>
        <p:spPr>
          <a:xfrm>
            <a:off x="8390091" y="5084005"/>
            <a:ext cx="51363" cy="51477"/>
          </a:xfrm>
          <a:custGeom>
            <a:avLst/>
            <a:gdLst>
              <a:gd name="connsiteX0" fmla="*/ 35662 w 39296"/>
              <a:gd name="connsiteY0" fmla="*/ 39262 h 39261"/>
              <a:gd name="connsiteX1" fmla="*/ 39296 w 39296"/>
              <a:gd name="connsiteY1" fmla="*/ 19648 h 39261"/>
              <a:gd name="connsiteX2" fmla="*/ 3635 w 39296"/>
              <a:gd name="connsiteY2" fmla="*/ 0 h 39261"/>
              <a:gd name="connsiteX3" fmla="*/ 0 w 39296"/>
              <a:gd name="connsiteY3" fmla="*/ 19648 h 39261"/>
              <a:gd name="connsiteX4" fmla="*/ 35662 w 39296"/>
              <a:gd name="connsiteY4" fmla="*/ 39262 h 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6" h="39261">
                <a:moveTo>
                  <a:pt x="35662" y="39262"/>
                </a:moveTo>
                <a:lnTo>
                  <a:pt x="39296" y="19648"/>
                </a:lnTo>
                <a:lnTo>
                  <a:pt x="3635" y="0"/>
                </a:lnTo>
                <a:lnTo>
                  <a:pt x="0" y="19648"/>
                </a:lnTo>
                <a:lnTo>
                  <a:pt x="35662" y="39262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A00F00C6-C7AA-4BD5-9B68-DBD3C40A775A}"/>
              </a:ext>
            </a:extLst>
          </p:cNvPr>
          <p:cNvSpPr/>
          <p:nvPr/>
        </p:nvSpPr>
        <p:spPr>
          <a:xfrm>
            <a:off x="8924123" y="5213172"/>
            <a:ext cx="51363" cy="51523"/>
          </a:xfrm>
          <a:custGeom>
            <a:avLst/>
            <a:gdLst>
              <a:gd name="connsiteX0" fmla="*/ 35661 w 39296"/>
              <a:gd name="connsiteY0" fmla="*/ 39296 h 39296"/>
              <a:gd name="connsiteX1" fmla="*/ 39296 w 39296"/>
              <a:gd name="connsiteY1" fmla="*/ 19648 h 39296"/>
              <a:gd name="connsiteX2" fmla="*/ 3635 w 39296"/>
              <a:gd name="connsiteY2" fmla="*/ 0 h 39296"/>
              <a:gd name="connsiteX3" fmla="*/ 0 w 39296"/>
              <a:gd name="connsiteY3" fmla="*/ 19648 h 39296"/>
              <a:gd name="connsiteX4" fmla="*/ 35661 w 39296"/>
              <a:gd name="connsiteY4" fmla="*/ 39296 h 3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6" h="39296">
                <a:moveTo>
                  <a:pt x="35661" y="39296"/>
                </a:moveTo>
                <a:lnTo>
                  <a:pt x="39296" y="19648"/>
                </a:lnTo>
                <a:lnTo>
                  <a:pt x="3635" y="0"/>
                </a:lnTo>
                <a:lnTo>
                  <a:pt x="0" y="19648"/>
                </a:lnTo>
                <a:lnTo>
                  <a:pt x="35661" y="39296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73D510B3-9282-40E5-9BA4-337D5DA4D720}"/>
              </a:ext>
            </a:extLst>
          </p:cNvPr>
          <p:cNvSpPr/>
          <p:nvPr/>
        </p:nvSpPr>
        <p:spPr>
          <a:xfrm>
            <a:off x="8708269" y="5213172"/>
            <a:ext cx="51318" cy="51523"/>
          </a:xfrm>
          <a:custGeom>
            <a:avLst/>
            <a:gdLst>
              <a:gd name="connsiteX0" fmla="*/ 35627 w 39261"/>
              <a:gd name="connsiteY0" fmla="*/ 39296 h 39296"/>
              <a:gd name="connsiteX1" fmla="*/ 39262 w 39261"/>
              <a:gd name="connsiteY1" fmla="*/ 19648 h 39296"/>
              <a:gd name="connsiteX2" fmla="*/ 3600 w 39261"/>
              <a:gd name="connsiteY2" fmla="*/ 0 h 39296"/>
              <a:gd name="connsiteX3" fmla="*/ 0 w 39261"/>
              <a:gd name="connsiteY3" fmla="*/ 19648 h 39296"/>
              <a:gd name="connsiteX4" fmla="*/ 35627 w 39261"/>
              <a:gd name="connsiteY4" fmla="*/ 39296 h 3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61" h="39296">
                <a:moveTo>
                  <a:pt x="35627" y="39296"/>
                </a:moveTo>
                <a:lnTo>
                  <a:pt x="39262" y="19648"/>
                </a:lnTo>
                <a:lnTo>
                  <a:pt x="3600" y="0"/>
                </a:lnTo>
                <a:lnTo>
                  <a:pt x="0" y="19648"/>
                </a:lnTo>
                <a:lnTo>
                  <a:pt x="35627" y="39296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4B5D7A8D-EB5C-4CD1-823C-E111B81C9049}"/>
              </a:ext>
            </a:extLst>
          </p:cNvPr>
          <p:cNvSpPr/>
          <p:nvPr/>
        </p:nvSpPr>
        <p:spPr>
          <a:xfrm>
            <a:off x="8495105" y="5213172"/>
            <a:ext cx="51363" cy="51523"/>
          </a:xfrm>
          <a:custGeom>
            <a:avLst/>
            <a:gdLst>
              <a:gd name="connsiteX0" fmla="*/ 35661 w 39296"/>
              <a:gd name="connsiteY0" fmla="*/ 39296 h 39296"/>
              <a:gd name="connsiteX1" fmla="*/ 39296 w 39296"/>
              <a:gd name="connsiteY1" fmla="*/ 19648 h 39296"/>
              <a:gd name="connsiteX2" fmla="*/ 3635 w 39296"/>
              <a:gd name="connsiteY2" fmla="*/ 0 h 39296"/>
              <a:gd name="connsiteX3" fmla="*/ 0 w 39296"/>
              <a:gd name="connsiteY3" fmla="*/ 19648 h 39296"/>
              <a:gd name="connsiteX4" fmla="*/ 35661 w 39296"/>
              <a:gd name="connsiteY4" fmla="*/ 39296 h 3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6" h="39296">
                <a:moveTo>
                  <a:pt x="35661" y="39296"/>
                </a:moveTo>
                <a:lnTo>
                  <a:pt x="39296" y="19648"/>
                </a:lnTo>
                <a:lnTo>
                  <a:pt x="3635" y="0"/>
                </a:lnTo>
                <a:lnTo>
                  <a:pt x="0" y="19648"/>
                </a:lnTo>
                <a:lnTo>
                  <a:pt x="35661" y="39296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B5D5B1D9-8DC9-46D7-A664-6AC17C607797}"/>
              </a:ext>
            </a:extLst>
          </p:cNvPr>
          <p:cNvSpPr/>
          <p:nvPr/>
        </p:nvSpPr>
        <p:spPr>
          <a:xfrm>
            <a:off x="9037788" y="5352995"/>
            <a:ext cx="51318" cy="51477"/>
          </a:xfrm>
          <a:custGeom>
            <a:avLst/>
            <a:gdLst>
              <a:gd name="connsiteX0" fmla="*/ 35661 w 39261"/>
              <a:gd name="connsiteY0" fmla="*/ 39262 h 39261"/>
              <a:gd name="connsiteX1" fmla="*/ 39262 w 39261"/>
              <a:gd name="connsiteY1" fmla="*/ 19648 h 39261"/>
              <a:gd name="connsiteX2" fmla="*/ 3634 w 39261"/>
              <a:gd name="connsiteY2" fmla="*/ 0 h 39261"/>
              <a:gd name="connsiteX3" fmla="*/ 0 w 39261"/>
              <a:gd name="connsiteY3" fmla="*/ 19648 h 39261"/>
              <a:gd name="connsiteX4" fmla="*/ 35661 w 39261"/>
              <a:gd name="connsiteY4" fmla="*/ 39262 h 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61" h="39261">
                <a:moveTo>
                  <a:pt x="35661" y="39262"/>
                </a:moveTo>
                <a:lnTo>
                  <a:pt x="39262" y="19648"/>
                </a:lnTo>
                <a:lnTo>
                  <a:pt x="3634" y="0"/>
                </a:lnTo>
                <a:lnTo>
                  <a:pt x="0" y="19648"/>
                </a:lnTo>
                <a:lnTo>
                  <a:pt x="35661" y="39262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0" name="Freeform: Shape 389">
            <a:extLst>
              <a:ext uri="{FF2B5EF4-FFF2-40B4-BE49-F238E27FC236}">
                <a16:creationId xmlns:a16="http://schemas.microsoft.com/office/drawing/2014/main" id="{8C4415B9-A363-45C3-A8D9-DCEF6254920D}"/>
              </a:ext>
            </a:extLst>
          </p:cNvPr>
          <p:cNvSpPr/>
          <p:nvPr/>
        </p:nvSpPr>
        <p:spPr>
          <a:xfrm>
            <a:off x="8821888" y="5352995"/>
            <a:ext cx="51363" cy="51477"/>
          </a:xfrm>
          <a:custGeom>
            <a:avLst/>
            <a:gdLst>
              <a:gd name="connsiteX0" fmla="*/ 35662 w 39296"/>
              <a:gd name="connsiteY0" fmla="*/ 39262 h 39261"/>
              <a:gd name="connsiteX1" fmla="*/ 39296 w 39296"/>
              <a:gd name="connsiteY1" fmla="*/ 19648 h 39261"/>
              <a:gd name="connsiteX2" fmla="*/ 3635 w 39296"/>
              <a:gd name="connsiteY2" fmla="*/ 0 h 39261"/>
              <a:gd name="connsiteX3" fmla="*/ 0 w 39296"/>
              <a:gd name="connsiteY3" fmla="*/ 19648 h 39261"/>
              <a:gd name="connsiteX4" fmla="*/ 35662 w 39296"/>
              <a:gd name="connsiteY4" fmla="*/ 39262 h 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6" h="39261">
                <a:moveTo>
                  <a:pt x="35662" y="39262"/>
                </a:moveTo>
                <a:lnTo>
                  <a:pt x="39296" y="19648"/>
                </a:lnTo>
                <a:lnTo>
                  <a:pt x="3635" y="0"/>
                </a:lnTo>
                <a:lnTo>
                  <a:pt x="0" y="19648"/>
                </a:lnTo>
                <a:lnTo>
                  <a:pt x="35662" y="39262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1" name="Freeform: Shape 390">
            <a:extLst>
              <a:ext uri="{FF2B5EF4-FFF2-40B4-BE49-F238E27FC236}">
                <a16:creationId xmlns:a16="http://schemas.microsoft.com/office/drawing/2014/main" id="{A773DA8C-0125-4FF7-99E9-59F3FA68FB85}"/>
              </a:ext>
            </a:extLst>
          </p:cNvPr>
          <p:cNvSpPr/>
          <p:nvPr/>
        </p:nvSpPr>
        <p:spPr>
          <a:xfrm>
            <a:off x="8608768" y="5352995"/>
            <a:ext cx="51319" cy="51477"/>
          </a:xfrm>
          <a:custGeom>
            <a:avLst/>
            <a:gdLst>
              <a:gd name="connsiteX0" fmla="*/ 35662 w 39262"/>
              <a:gd name="connsiteY0" fmla="*/ 39262 h 39261"/>
              <a:gd name="connsiteX1" fmla="*/ 39263 w 39262"/>
              <a:gd name="connsiteY1" fmla="*/ 19648 h 39261"/>
              <a:gd name="connsiteX2" fmla="*/ 3635 w 39262"/>
              <a:gd name="connsiteY2" fmla="*/ 0 h 39261"/>
              <a:gd name="connsiteX3" fmla="*/ 0 w 39262"/>
              <a:gd name="connsiteY3" fmla="*/ 19648 h 39261"/>
              <a:gd name="connsiteX4" fmla="*/ 35662 w 39262"/>
              <a:gd name="connsiteY4" fmla="*/ 39262 h 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62" h="39261">
                <a:moveTo>
                  <a:pt x="35662" y="39262"/>
                </a:moveTo>
                <a:lnTo>
                  <a:pt x="39263" y="19648"/>
                </a:lnTo>
                <a:lnTo>
                  <a:pt x="3635" y="0"/>
                </a:lnTo>
                <a:lnTo>
                  <a:pt x="0" y="19648"/>
                </a:lnTo>
                <a:lnTo>
                  <a:pt x="35662" y="39262"/>
                </a:lnTo>
                <a:close/>
              </a:path>
            </a:pathLst>
          </a:custGeom>
          <a:solidFill>
            <a:srgbClr val="AEC3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2B360967-DDE4-4AF0-A883-D5CF145DF20F}"/>
              </a:ext>
            </a:extLst>
          </p:cNvPr>
          <p:cNvSpPr/>
          <p:nvPr/>
        </p:nvSpPr>
        <p:spPr>
          <a:xfrm>
            <a:off x="1930311" y="5068179"/>
            <a:ext cx="592162" cy="1735286"/>
          </a:xfrm>
          <a:custGeom>
            <a:avLst/>
            <a:gdLst>
              <a:gd name="connsiteX0" fmla="*/ 0 w 453039"/>
              <a:gd name="connsiteY0" fmla="*/ 1323491 h 1323491"/>
              <a:gd name="connsiteX1" fmla="*/ 135857 w 453039"/>
              <a:gd name="connsiteY1" fmla="*/ 1321811 h 1323491"/>
              <a:gd name="connsiteX2" fmla="*/ 453039 w 453039"/>
              <a:gd name="connsiteY2" fmla="*/ 0 h 1323491"/>
              <a:gd name="connsiteX3" fmla="*/ 317217 w 453039"/>
              <a:gd name="connsiteY3" fmla="*/ 1715 h 1323491"/>
              <a:gd name="connsiteX4" fmla="*/ 0 w 453039"/>
              <a:gd name="connsiteY4" fmla="*/ 1323491 h 132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039" h="1323491">
                <a:moveTo>
                  <a:pt x="0" y="1323491"/>
                </a:moveTo>
                <a:lnTo>
                  <a:pt x="135857" y="1321811"/>
                </a:lnTo>
                <a:lnTo>
                  <a:pt x="453039" y="0"/>
                </a:lnTo>
                <a:lnTo>
                  <a:pt x="317217" y="1715"/>
                </a:lnTo>
                <a:lnTo>
                  <a:pt x="0" y="1323491"/>
                </a:lnTo>
                <a:close/>
              </a:path>
            </a:pathLst>
          </a:custGeom>
          <a:solidFill>
            <a:srgbClr val="3C1A56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7" name="Freeform: Shape 396">
            <a:extLst>
              <a:ext uri="{FF2B5EF4-FFF2-40B4-BE49-F238E27FC236}">
                <a16:creationId xmlns:a16="http://schemas.microsoft.com/office/drawing/2014/main" id="{24D615E8-BE72-4B9A-9448-F967D6FFD46C}"/>
              </a:ext>
            </a:extLst>
          </p:cNvPr>
          <p:cNvSpPr/>
          <p:nvPr/>
        </p:nvSpPr>
        <p:spPr>
          <a:xfrm>
            <a:off x="1637053" y="6757427"/>
            <a:ext cx="796138" cy="84612"/>
          </a:xfrm>
          <a:custGeom>
            <a:avLst/>
            <a:gdLst>
              <a:gd name="connsiteX0" fmla="*/ 0 w 609093"/>
              <a:gd name="connsiteY0" fmla="*/ 64534 h 64533"/>
              <a:gd name="connsiteX1" fmla="*/ 609093 w 609093"/>
              <a:gd name="connsiteY1" fmla="*/ 64534 h 64533"/>
              <a:gd name="connsiteX2" fmla="*/ 544662 w 609093"/>
              <a:gd name="connsiteY2" fmla="*/ 0 h 64533"/>
              <a:gd name="connsiteX3" fmla="*/ 64602 w 609093"/>
              <a:gd name="connsiteY3" fmla="*/ 0 h 64533"/>
              <a:gd name="connsiteX4" fmla="*/ 103 w 609093"/>
              <a:gd name="connsiteY4" fmla="*/ 64534 h 6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093" h="64533">
                <a:moveTo>
                  <a:pt x="0" y="64534"/>
                </a:moveTo>
                <a:lnTo>
                  <a:pt x="609093" y="64534"/>
                </a:lnTo>
                <a:cubicBezTo>
                  <a:pt x="609073" y="28941"/>
                  <a:pt x="580256" y="69"/>
                  <a:pt x="544662" y="0"/>
                </a:cubicBezTo>
                <a:lnTo>
                  <a:pt x="64602" y="0"/>
                </a:lnTo>
                <a:cubicBezTo>
                  <a:pt x="28975" y="34"/>
                  <a:pt x="103" y="28907"/>
                  <a:pt x="103" y="64534"/>
                </a:cubicBezTo>
                <a:close/>
              </a:path>
            </a:pathLst>
          </a:custGeom>
          <a:solidFill>
            <a:srgbClr val="3C1A56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78D41033-93F0-4E6C-AB84-D99741018198}"/>
              </a:ext>
            </a:extLst>
          </p:cNvPr>
          <p:cNvSpPr/>
          <p:nvPr/>
        </p:nvSpPr>
        <p:spPr>
          <a:xfrm>
            <a:off x="671583" y="4374460"/>
            <a:ext cx="2804570" cy="1665555"/>
          </a:xfrm>
          <a:custGeom>
            <a:avLst/>
            <a:gdLst>
              <a:gd name="connsiteX0" fmla="*/ 2145663 w 2145662"/>
              <a:gd name="connsiteY0" fmla="*/ 1269999 h 1270307"/>
              <a:gd name="connsiteX1" fmla="*/ 2087164 w 2145662"/>
              <a:gd name="connsiteY1" fmla="*/ 976716 h 1270307"/>
              <a:gd name="connsiteX2" fmla="*/ 2087164 w 2145662"/>
              <a:gd name="connsiteY2" fmla="*/ 976716 h 1270307"/>
              <a:gd name="connsiteX3" fmla="*/ 2087027 w 2145662"/>
              <a:gd name="connsiteY3" fmla="*/ 976099 h 1270307"/>
              <a:gd name="connsiteX4" fmla="*/ 1892328 w 2145662"/>
              <a:gd name="connsiteY4" fmla="*/ 0 h 1270307"/>
              <a:gd name="connsiteX5" fmla="*/ 0 w 2145662"/>
              <a:gd name="connsiteY5" fmla="*/ 275 h 1270307"/>
              <a:gd name="connsiteX6" fmla="*/ 253335 w 2145662"/>
              <a:gd name="connsiteY6" fmla="*/ 1270308 h 1270307"/>
              <a:gd name="connsiteX7" fmla="*/ 612762 w 2145662"/>
              <a:gd name="connsiteY7" fmla="*/ 1270239 h 1270307"/>
              <a:gd name="connsiteX8" fmla="*/ 612762 w 2145662"/>
              <a:gd name="connsiteY8" fmla="*/ 1270239 h 1270307"/>
              <a:gd name="connsiteX9" fmla="*/ 616157 w 2145662"/>
              <a:gd name="connsiteY9" fmla="*/ 1270239 h 1270307"/>
              <a:gd name="connsiteX10" fmla="*/ 1018413 w 2145662"/>
              <a:gd name="connsiteY10" fmla="*/ 1270170 h 1270307"/>
              <a:gd name="connsiteX11" fmla="*/ 1019647 w 2145662"/>
              <a:gd name="connsiteY11" fmla="*/ 1270170 h 1270307"/>
              <a:gd name="connsiteX12" fmla="*/ 1019647 w 2145662"/>
              <a:gd name="connsiteY12" fmla="*/ 1270170 h 1270307"/>
              <a:gd name="connsiteX13" fmla="*/ 1420120 w 2145662"/>
              <a:gd name="connsiteY13" fmla="*/ 1270136 h 1270307"/>
              <a:gd name="connsiteX14" fmla="*/ 1422898 w 2145662"/>
              <a:gd name="connsiteY14" fmla="*/ 1270136 h 1270307"/>
              <a:gd name="connsiteX15" fmla="*/ 1422898 w 2145662"/>
              <a:gd name="connsiteY15" fmla="*/ 1270136 h 1270307"/>
              <a:gd name="connsiteX16" fmla="*/ 1822514 w 2145662"/>
              <a:gd name="connsiteY16" fmla="*/ 1270067 h 1270307"/>
              <a:gd name="connsiteX17" fmla="*/ 1822514 w 2145662"/>
              <a:gd name="connsiteY17" fmla="*/ 1270067 h 1270307"/>
              <a:gd name="connsiteX18" fmla="*/ 1826114 w 2145662"/>
              <a:gd name="connsiteY18" fmla="*/ 1270067 h 1270307"/>
              <a:gd name="connsiteX19" fmla="*/ 1826114 w 2145662"/>
              <a:gd name="connsiteY19" fmla="*/ 1270067 h 1270307"/>
              <a:gd name="connsiteX20" fmla="*/ 2145663 w 2145662"/>
              <a:gd name="connsiteY20" fmla="*/ 1269999 h 127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5662" h="1270307">
                <a:moveTo>
                  <a:pt x="2145663" y="1269999"/>
                </a:moveTo>
                <a:lnTo>
                  <a:pt x="2087164" y="976716"/>
                </a:lnTo>
                <a:lnTo>
                  <a:pt x="2087164" y="976716"/>
                </a:lnTo>
                <a:lnTo>
                  <a:pt x="2087027" y="976099"/>
                </a:lnTo>
                <a:lnTo>
                  <a:pt x="1892328" y="0"/>
                </a:lnTo>
                <a:lnTo>
                  <a:pt x="0" y="275"/>
                </a:lnTo>
                <a:lnTo>
                  <a:pt x="253335" y="1270308"/>
                </a:lnTo>
                <a:lnTo>
                  <a:pt x="612762" y="1270239"/>
                </a:lnTo>
                <a:lnTo>
                  <a:pt x="612762" y="1270239"/>
                </a:lnTo>
                <a:lnTo>
                  <a:pt x="616157" y="1270239"/>
                </a:lnTo>
                <a:lnTo>
                  <a:pt x="1018413" y="1270170"/>
                </a:lnTo>
                <a:lnTo>
                  <a:pt x="1019647" y="1270170"/>
                </a:lnTo>
                <a:lnTo>
                  <a:pt x="1019647" y="1270170"/>
                </a:lnTo>
                <a:lnTo>
                  <a:pt x="1420120" y="1270136"/>
                </a:lnTo>
                <a:lnTo>
                  <a:pt x="1422898" y="1270136"/>
                </a:lnTo>
                <a:lnTo>
                  <a:pt x="1422898" y="1270136"/>
                </a:lnTo>
                <a:lnTo>
                  <a:pt x="1822514" y="1270067"/>
                </a:lnTo>
                <a:lnTo>
                  <a:pt x="1822514" y="1270067"/>
                </a:lnTo>
                <a:lnTo>
                  <a:pt x="1826114" y="1270067"/>
                </a:lnTo>
                <a:lnTo>
                  <a:pt x="1826114" y="1270067"/>
                </a:lnTo>
                <a:lnTo>
                  <a:pt x="2145663" y="1269999"/>
                </a:lnTo>
                <a:close/>
              </a:path>
            </a:pathLst>
          </a:custGeom>
          <a:solidFill>
            <a:schemeClr val="tx1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9" name="Freeform: Shape 398">
            <a:extLst>
              <a:ext uri="{FF2B5EF4-FFF2-40B4-BE49-F238E27FC236}">
                <a16:creationId xmlns:a16="http://schemas.microsoft.com/office/drawing/2014/main" id="{0FB6260D-577A-4F95-8AC0-9DFDD27A85B6}"/>
              </a:ext>
            </a:extLst>
          </p:cNvPr>
          <p:cNvSpPr/>
          <p:nvPr/>
        </p:nvSpPr>
        <p:spPr>
          <a:xfrm>
            <a:off x="713938" y="4374460"/>
            <a:ext cx="2804570" cy="1632599"/>
          </a:xfrm>
          <a:custGeom>
            <a:avLst/>
            <a:gdLst>
              <a:gd name="connsiteX0" fmla="*/ 2145663 w 2145662"/>
              <a:gd name="connsiteY0" fmla="*/ 1244899 h 1245172"/>
              <a:gd name="connsiteX1" fmla="*/ 253334 w 2145662"/>
              <a:gd name="connsiteY1" fmla="*/ 1245173 h 1245172"/>
              <a:gd name="connsiteX2" fmla="*/ 0 w 2145662"/>
              <a:gd name="connsiteY2" fmla="*/ 275 h 1245172"/>
              <a:gd name="connsiteX3" fmla="*/ 1892362 w 2145662"/>
              <a:gd name="connsiteY3" fmla="*/ 0 h 1245172"/>
              <a:gd name="connsiteX4" fmla="*/ 2145663 w 2145662"/>
              <a:gd name="connsiteY4" fmla="*/ 1244899 h 124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662" h="1245172">
                <a:moveTo>
                  <a:pt x="2145663" y="1244899"/>
                </a:moveTo>
                <a:lnTo>
                  <a:pt x="253334" y="1245173"/>
                </a:lnTo>
                <a:lnTo>
                  <a:pt x="0" y="275"/>
                </a:lnTo>
                <a:lnTo>
                  <a:pt x="1892362" y="0"/>
                </a:lnTo>
                <a:lnTo>
                  <a:pt x="2145663" y="1244899"/>
                </a:lnTo>
                <a:close/>
              </a:path>
            </a:pathLst>
          </a:custGeom>
          <a:solidFill>
            <a:srgbClr val="7030A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0" name="Freeform: Shape 399">
            <a:extLst>
              <a:ext uri="{FF2B5EF4-FFF2-40B4-BE49-F238E27FC236}">
                <a16:creationId xmlns:a16="http://schemas.microsoft.com/office/drawing/2014/main" id="{BFC6DB86-F27E-4C19-A846-9627FE001B8F}"/>
              </a:ext>
            </a:extLst>
          </p:cNvPr>
          <p:cNvSpPr/>
          <p:nvPr/>
        </p:nvSpPr>
        <p:spPr>
          <a:xfrm>
            <a:off x="1184684" y="4379135"/>
            <a:ext cx="334940" cy="1627879"/>
          </a:xfrm>
          <a:custGeom>
            <a:avLst/>
            <a:gdLst>
              <a:gd name="connsiteX0" fmla="*/ 256249 w 256249"/>
              <a:gd name="connsiteY0" fmla="*/ 1241572 h 1241572"/>
              <a:gd name="connsiteX1" fmla="*/ 252614 w 256249"/>
              <a:gd name="connsiteY1" fmla="*/ 1241572 h 1241572"/>
              <a:gd name="connsiteX2" fmla="*/ 0 w 256249"/>
              <a:gd name="connsiteY2" fmla="*/ 0 h 1241572"/>
              <a:gd name="connsiteX3" fmla="*/ 3600 w 256249"/>
              <a:gd name="connsiteY3" fmla="*/ 0 h 1241572"/>
              <a:gd name="connsiteX4" fmla="*/ 256249 w 256249"/>
              <a:gd name="connsiteY4" fmla="*/ 1241572 h 124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49" h="1241572">
                <a:moveTo>
                  <a:pt x="256249" y="1241572"/>
                </a:moveTo>
                <a:lnTo>
                  <a:pt x="252614" y="1241572"/>
                </a:lnTo>
                <a:lnTo>
                  <a:pt x="0" y="0"/>
                </a:lnTo>
                <a:lnTo>
                  <a:pt x="3600" y="0"/>
                </a:lnTo>
                <a:lnTo>
                  <a:pt x="256249" y="1241572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9BB73889-0AC8-407C-A047-4B5560417AF7}"/>
              </a:ext>
            </a:extLst>
          </p:cNvPr>
          <p:cNvSpPr/>
          <p:nvPr/>
        </p:nvSpPr>
        <p:spPr>
          <a:xfrm>
            <a:off x="1711768" y="4379091"/>
            <a:ext cx="334940" cy="1627833"/>
          </a:xfrm>
          <a:custGeom>
            <a:avLst/>
            <a:gdLst>
              <a:gd name="connsiteX0" fmla="*/ 256249 w 256249"/>
              <a:gd name="connsiteY0" fmla="*/ 1241538 h 1241537"/>
              <a:gd name="connsiteX1" fmla="*/ 252614 w 256249"/>
              <a:gd name="connsiteY1" fmla="*/ 1241538 h 1241537"/>
              <a:gd name="connsiteX2" fmla="*/ 0 w 256249"/>
              <a:gd name="connsiteY2" fmla="*/ 0 h 1241537"/>
              <a:gd name="connsiteX3" fmla="*/ 3600 w 256249"/>
              <a:gd name="connsiteY3" fmla="*/ 0 h 1241537"/>
              <a:gd name="connsiteX4" fmla="*/ 256249 w 256249"/>
              <a:gd name="connsiteY4" fmla="*/ 1241538 h 1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49" h="1241537">
                <a:moveTo>
                  <a:pt x="256249" y="1241538"/>
                </a:moveTo>
                <a:lnTo>
                  <a:pt x="252614" y="1241538"/>
                </a:lnTo>
                <a:lnTo>
                  <a:pt x="0" y="0"/>
                </a:lnTo>
                <a:lnTo>
                  <a:pt x="3600" y="0"/>
                </a:lnTo>
                <a:lnTo>
                  <a:pt x="256249" y="1241538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2" name="Freeform: Shape 401">
            <a:extLst>
              <a:ext uri="{FF2B5EF4-FFF2-40B4-BE49-F238E27FC236}">
                <a16:creationId xmlns:a16="http://schemas.microsoft.com/office/drawing/2014/main" id="{A2C99ED8-F872-4E40-A982-DEED2A62791B}"/>
              </a:ext>
            </a:extLst>
          </p:cNvPr>
          <p:cNvSpPr/>
          <p:nvPr/>
        </p:nvSpPr>
        <p:spPr>
          <a:xfrm>
            <a:off x="2238807" y="4379000"/>
            <a:ext cx="334985" cy="1627834"/>
          </a:xfrm>
          <a:custGeom>
            <a:avLst/>
            <a:gdLst>
              <a:gd name="connsiteX0" fmla="*/ 256283 w 256283"/>
              <a:gd name="connsiteY0" fmla="*/ 1241538 h 1241538"/>
              <a:gd name="connsiteX1" fmla="*/ 252649 w 256283"/>
              <a:gd name="connsiteY1" fmla="*/ 1241538 h 1241538"/>
              <a:gd name="connsiteX2" fmla="*/ 0 w 256283"/>
              <a:gd name="connsiteY2" fmla="*/ 0 h 1241538"/>
              <a:gd name="connsiteX3" fmla="*/ 3635 w 256283"/>
              <a:gd name="connsiteY3" fmla="*/ 0 h 1241538"/>
              <a:gd name="connsiteX4" fmla="*/ 256283 w 256283"/>
              <a:gd name="connsiteY4" fmla="*/ 1241538 h 124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83" h="1241538">
                <a:moveTo>
                  <a:pt x="256283" y="1241538"/>
                </a:moveTo>
                <a:lnTo>
                  <a:pt x="252649" y="1241538"/>
                </a:lnTo>
                <a:lnTo>
                  <a:pt x="0" y="0"/>
                </a:lnTo>
                <a:lnTo>
                  <a:pt x="3635" y="0"/>
                </a:lnTo>
                <a:lnTo>
                  <a:pt x="256283" y="1241538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3" name="Freeform: Shape 402">
            <a:extLst>
              <a:ext uri="{FF2B5EF4-FFF2-40B4-BE49-F238E27FC236}">
                <a16:creationId xmlns:a16="http://schemas.microsoft.com/office/drawing/2014/main" id="{3F773156-2C0E-462B-832C-1B19B23518AD}"/>
              </a:ext>
            </a:extLst>
          </p:cNvPr>
          <p:cNvSpPr/>
          <p:nvPr/>
        </p:nvSpPr>
        <p:spPr>
          <a:xfrm>
            <a:off x="2765891" y="4378910"/>
            <a:ext cx="334985" cy="1627879"/>
          </a:xfrm>
          <a:custGeom>
            <a:avLst/>
            <a:gdLst>
              <a:gd name="connsiteX0" fmla="*/ 256283 w 256283"/>
              <a:gd name="connsiteY0" fmla="*/ 1241573 h 1241572"/>
              <a:gd name="connsiteX1" fmla="*/ 252649 w 256283"/>
              <a:gd name="connsiteY1" fmla="*/ 1241573 h 1241572"/>
              <a:gd name="connsiteX2" fmla="*/ 0 w 256283"/>
              <a:gd name="connsiteY2" fmla="*/ 0 h 1241572"/>
              <a:gd name="connsiteX3" fmla="*/ 3635 w 256283"/>
              <a:gd name="connsiteY3" fmla="*/ 0 h 1241572"/>
              <a:gd name="connsiteX4" fmla="*/ 256283 w 256283"/>
              <a:gd name="connsiteY4" fmla="*/ 1241573 h 124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83" h="1241572">
                <a:moveTo>
                  <a:pt x="256283" y="1241573"/>
                </a:moveTo>
                <a:lnTo>
                  <a:pt x="252649" y="1241573"/>
                </a:lnTo>
                <a:lnTo>
                  <a:pt x="0" y="0"/>
                </a:lnTo>
                <a:lnTo>
                  <a:pt x="3635" y="0"/>
                </a:lnTo>
                <a:lnTo>
                  <a:pt x="256283" y="1241573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505587AB-1B5C-484C-B613-46972BBCA577}"/>
              </a:ext>
            </a:extLst>
          </p:cNvPr>
          <p:cNvSpPr/>
          <p:nvPr/>
        </p:nvSpPr>
        <p:spPr>
          <a:xfrm>
            <a:off x="791612" y="4757377"/>
            <a:ext cx="2474380" cy="4809"/>
          </a:xfrm>
          <a:custGeom>
            <a:avLst/>
            <a:gdLst>
              <a:gd name="connsiteX0" fmla="*/ 1893048 w 1893047"/>
              <a:gd name="connsiteY0" fmla="*/ 3395 h 3668"/>
              <a:gd name="connsiteX1" fmla="*/ 720 w 1893047"/>
              <a:gd name="connsiteY1" fmla="*/ 3669 h 3668"/>
              <a:gd name="connsiteX2" fmla="*/ 0 w 1893047"/>
              <a:gd name="connsiteY2" fmla="*/ 274 h 3668"/>
              <a:gd name="connsiteX3" fmla="*/ 1892328 w 1893047"/>
              <a:gd name="connsiteY3" fmla="*/ 0 h 3668"/>
              <a:gd name="connsiteX4" fmla="*/ 1893048 w 1893047"/>
              <a:gd name="connsiteY4" fmla="*/ 3395 h 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3047" h="3668">
                <a:moveTo>
                  <a:pt x="1893048" y="3395"/>
                </a:moveTo>
                <a:lnTo>
                  <a:pt x="720" y="3669"/>
                </a:lnTo>
                <a:lnTo>
                  <a:pt x="0" y="274"/>
                </a:lnTo>
                <a:lnTo>
                  <a:pt x="1892328" y="0"/>
                </a:lnTo>
                <a:lnTo>
                  <a:pt x="1893048" y="339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02E2D132-E9F4-4065-B1CF-8A6F59AB34DA}"/>
              </a:ext>
            </a:extLst>
          </p:cNvPr>
          <p:cNvSpPr/>
          <p:nvPr/>
        </p:nvSpPr>
        <p:spPr>
          <a:xfrm>
            <a:off x="879638" y="5191322"/>
            <a:ext cx="2474380" cy="4809"/>
          </a:xfrm>
          <a:custGeom>
            <a:avLst/>
            <a:gdLst>
              <a:gd name="connsiteX0" fmla="*/ 1893048 w 1893047"/>
              <a:gd name="connsiteY0" fmla="*/ 3429 h 3668"/>
              <a:gd name="connsiteX1" fmla="*/ 720 w 1893047"/>
              <a:gd name="connsiteY1" fmla="*/ 3669 h 3668"/>
              <a:gd name="connsiteX2" fmla="*/ 0 w 1893047"/>
              <a:gd name="connsiteY2" fmla="*/ 274 h 3668"/>
              <a:gd name="connsiteX3" fmla="*/ 1892362 w 1893047"/>
              <a:gd name="connsiteY3" fmla="*/ 0 h 3668"/>
              <a:gd name="connsiteX4" fmla="*/ 1893048 w 1893047"/>
              <a:gd name="connsiteY4" fmla="*/ 3429 h 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3047" h="3668">
                <a:moveTo>
                  <a:pt x="1893048" y="3429"/>
                </a:moveTo>
                <a:lnTo>
                  <a:pt x="720" y="3669"/>
                </a:lnTo>
                <a:lnTo>
                  <a:pt x="0" y="274"/>
                </a:lnTo>
                <a:lnTo>
                  <a:pt x="1892362" y="0"/>
                </a:lnTo>
                <a:lnTo>
                  <a:pt x="1893048" y="342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54A2601E-9DE5-4774-B4F6-BC8E266CE9BC}"/>
              </a:ext>
            </a:extLst>
          </p:cNvPr>
          <p:cNvSpPr/>
          <p:nvPr/>
        </p:nvSpPr>
        <p:spPr>
          <a:xfrm>
            <a:off x="967665" y="5625312"/>
            <a:ext cx="2474381" cy="4765"/>
          </a:xfrm>
          <a:custGeom>
            <a:avLst/>
            <a:gdLst>
              <a:gd name="connsiteX0" fmla="*/ 1893048 w 1893048"/>
              <a:gd name="connsiteY0" fmla="*/ 3395 h 3634"/>
              <a:gd name="connsiteX1" fmla="*/ 720 w 1893048"/>
              <a:gd name="connsiteY1" fmla="*/ 3635 h 3634"/>
              <a:gd name="connsiteX2" fmla="*/ 0 w 1893048"/>
              <a:gd name="connsiteY2" fmla="*/ 240 h 3634"/>
              <a:gd name="connsiteX3" fmla="*/ 1892362 w 1893048"/>
              <a:gd name="connsiteY3" fmla="*/ 0 h 3634"/>
              <a:gd name="connsiteX4" fmla="*/ 1893048 w 1893048"/>
              <a:gd name="connsiteY4" fmla="*/ 3395 h 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3048" h="3634">
                <a:moveTo>
                  <a:pt x="1893048" y="3395"/>
                </a:moveTo>
                <a:lnTo>
                  <a:pt x="720" y="3635"/>
                </a:lnTo>
                <a:lnTo>
                  <a:pt x="0" y="240"/>
                </a:lnTo>
                <a:lnTo>
                  <a:pt x="1892362" y="0"/>
                </a:lnTo>
                <a:lnTo>
                  <a:pt x="1893048" y="339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AD5693C-F472-425A-8FC5-7C69460C6D32}"/>
              </a:ext>
            </a:extLst>
          </p:cNvPr>
          <p:cNvSpPr/>
          <p:nvPr/>
        </p:nvSpPr>
        <p:spPr>
          <a:xfrm>
            <a:off x="1213369" y="4711923"/>
            <a:ext cx="101830" cy="95942"/>
          </a:xfrm>
          <a:custGeom>
            <a:avLst/>
            <a:gdLst>
              <a:gd name="connsiteX0" fmla="*/ 46394 w 77906"/>
              <a:gd name="connsiteY0" fmla="*/ 73175 h 73174"/>
              <a:gd name="connsiteX1" fmla="*/ 0 w 77906"/>
              <a:gd name="connsiteY1" fmla="*/ 36587 h 73174"/>
              <a:gd name="connsiteX2" fmla="*/ 31478 w 77906"/>
              <a:gd name="connsiteY2" fmla="*/ 0 h 73174"/>
              <a:gd name="connsiteX3" fmla="*/ 77907 w 77906"/>
              <a:gd name="connsiteY3" fmla="*/ 36587 h 73174"/>
              <a:gd name="connsiteX4" fmla="*/ 46394 w 77906"/>
              <a:gd name="connsiteY4" fmla="*/ 73175 h 7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174">
                <a:moveTo>
                  <a:pt x="46394" y="73175"/>
                </a:moveTo>
                <a:lnTo>
                  <a:pt x="0" y="36587"/>
                </a:lnTo>
                <a:lnTo>
                  <a:pt x="31478" y="0"/>
                </a:lnTo>
                <a:lnTo>
                  <a:pt x="77907" y="36587"/>
                </a:lnTo>
                <a:lnTo>
                  <a:pt x="46394" y="7317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BE336AED-9B6A-48A9-B939-EFAA1AD5A8E5}"/>
              </a:ext>
            </a:extLst>
          </p:cNvPr>
          <p:cNvSpPr/>
          <p:nvPr/>
        </p:nvSpPr>
        <p:spPr>
          <a:xfrm>
            <a:off x="1301843" y="5148116"/>
            <a:ext cx="101830" cy="95942"/>
          </a:xfrm>
          <a:custGeom>
            <a:avLst/>
            <a:gdLst>
              <a:gd name="connsiteX0" fmla="*/ 46394 w 77906"/>
              <a:gd name="connsiteY0" fmla="*/ 73175 h 73174"/>
              <a:gd name="connsiteX1" fmla="*/ 0 w 77906"/>
              <a:gd name="connsiteY1" fmla="*/ 36587 h 73174"/>
              <a:gd name="connsiteX2" fmla="*/ 31513 w 77906"/>
              <a:gd name="connsiteY2" fmla="*/ 0 h 73174"/>
              <a:gd name="connsiteX3" fmla="*/ 77907 w 77906"/>
              <a:gd name="connsiteY3" fmla="*/ 36587 h 73174"/>
              <a:gd name="connsiteX4" fmla="*/ 46394 w 77906"/>
              <a:gd name="connsiteY4" fmla="*/ 73175 h 7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174">
                <a:moveTo>
                  <a:pt x="46394" y="73175"/>
                </a:moveTo>
                <a:lnTo>
                  <a:pt x="0" y="36587"/>
                </a:lnTo>
                <a:lnTo>
                  <a:pt x="31513" y="0"/>
                </a:lnTo>
                <a:lnTo>
                  <a:pt x="77907" y="36587"/>
                </a:lnTo>
                <a:lnTo>
                  <a:pt x="46394" y="7317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2C9158FC-D49E-466C-B5A0-DFFE09188C32}"/>
              </a:ext>
            </a:extLst>
          </p:cNvPr>
          <p:cNvSpPr/>
          <p:nvPr/>
        </p:nvSpPr>
        <p:spPr>
          <a:xfrm>
            <a:off x="1742783" y="4711833"/>
            <a:ext cx="101830" cy="95987"/>
          </a:xfrm>
          <a:custGeom>
            <a:avLst/>
            <a:gdLst>
              <a:gd name="connsiteX0" fmla="*/ 46394 w 77906"/>
              <a:gd name="connsiteY0" fmla="*/ 73209 h 73209"/>
              <a:gd name="connsiteX1" fmla="*/ 0 w 77906"/>
              <a:gd name="connsiteY1" fmla="*/ 36621 h 73209"/>
              <a:gd name="connsiteX2" fmla="*/ 31513 w 77906"/>
              <a:gd name="connsiteY2" fmla="*/ 0 h 73209"/>
              <a:gd name="connsiteX3" fmla="*/ 77907 w 77906"/>
              <a:gd name="connsiteY3" fmla="*/ 36588 h 73209"/>
              <a:gd name="connsiteX4" fmla="*/ 46394 w 77906"/>
              <a:gd name="connsiteY4" fmla="*/ 73209 h 7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209">
                <a:moveTo>
                  <a:pt x="46394" y="73209"/>
                </a:moveTo>
                <a:lnTo>
                  <a:pt x="0" y="36621"/>
                </a:lnTo>
                <a:lnTo>
                  <a:pt x="31513" y="0"/>
                </a:lnTo>
                <a:lnTo>
                  <a:pt x="77907" y="36588"/>
                </a:lnTo>
                <a:lnTo>
                  <a:pt x="46394" y="7320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2D0FC32B-73BB-49B8-B931-442A9066EC68}"/>
              </a:ext>
            </a:extLst>
          </p:cNvPr>
          <p:cNvSpPr/>
          <p:nvPr/>
        </p:nvSpPr>
        <p:spPr>
          <a:xfrm>
            <a:off x="1831303" y="5148027"/>
            <a:ext cx="101830" cy="95942"/>
          </a:xfrm>
          <a:custGeom>
            <a:avLst/>
            <a:gdLst>
              <a:gd name="connsiteX0" fmla="*/ 46394 w 77906"/>
              <a:gd name="connsiteY0" fmla="*/ 73175 h 73174"/>
              <a:gd name="connsiteX1" fmla="*/ 0 w 77906"/>
              <a:gd name="connsiteY1" fmla="*/ 36587 h 73174"/>
              <a:gd name="connsiteX2" fmla="*/ 31478 w 77906"/>
              <a:gd name="connsiteY2" fmla="*/ 0 h 73174"/>
              <a:gd name="connsiteX3" fmla="*/ 77907 w 77906"/>
              <a:gd name="connsiteY3" fmla="*/ 36587 h 73174"/>
              <a:gd name="connsiteX4" fmla="*/ 46394 w 77906"/>
              <a:gd name="connsiteY4" fmla="*/ 73175 h 7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174">
                <a:moveTo>
                  <a:pt x="46394" y="73175"/>
                </a:moveTo>
                <a:lnTo>
                  <a:pt x="0" y="36587"/>
                </a:lnTo>
                <a:lnTo>
                  <a:pt x="31478" y="0"/>
                </a:lnTo>
                <a:lnTo>
                  <a:pt x="77907" y="36587"/>
                </a:lnTo>
                <a:lnTo>
                  <a:pt x="46394" y="7317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78B410AB-176E-493A-91CE-0E0854D6CABA}"/>
              </a:ext>
            </a:extLst>
          </p:cNvPr>
          <p:cNvSpPr/>
          <p:nvPr/>
        </p:nvSpPr>
        <p:spPr>
          <a:xfrm>
            <a:off x="2269868" y="4711788"/>
            <a:ext cx="101830" cy="95942"/>
          </a:xfrm>
          <a:custGeom>
            <a:avLst/>
            <a:gdLst>
              <a:gd name="connsiteX0" fmla="*/ 46394 w 77906"/>
              <a:gd name="connsiteY0" fmla="*/ 73175 h 73174"/>
              <a:gd name="connsiteX1" fmla="*/ 0 w 77906"/>
              <a:gd name="connsiteY1" fmla="*/ 36588 h 73174"/>
              <a:gd name="connsiteX2" fmla="*/ 31513 w 77906"/>
              <a:gd name="connsiteY2" fmla="*/ 0 h 73174"/>
              <a:gd name="connsiteX3" fmla="*/ 77907 w 77906"/>
              <a:gd name="connsiteY3" fmla="*/ 36588 h 73174"/>
              <a:gd name="connsiteX4" fmla="*/ 46394 w 77906"/>
              <a:gd name="connsiteY4" fmla="*/ 73175 h 7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174">
                <a:moveTo>
                  <a:pt x="46394" y="73175"/>
                </a:moveTo>
                <a:lnTo>
                  <a:pt x="0" y="36588"/>
                </a:lnTo>
                <a:lnTo>
                  <a:pt x="31513" y="0"/>
                </a:lnTo>
                <a:lnTo>
                  <a:pt x="77907" y="36588"/>
                </a:lnTo>
                <a:lnTo>
                  <a:pt x="46394" y="7317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AB200DC8-36F1-4FB6-87E0-68F8C0FD748E}"/>
              </a:ext>
            </a:extLst>
          </p:cNvPr>
          <p:cNvSpPr/>
          <p:nvPr/>
        </p:nvSpPr>
        <p:spPr>
          <a:xfrm>
            <a:off x="2792246" y="4711698"/>
            <a:ext cx="101830" cy="95942"/>
          </a:xfrm>
          <a:custGeom>
            <a:avLst/>
            <a:gdLst>
              <a:gd name="connsiteX0" fmla="*/ 46394 w 77906"/>
              <a:gd name="connsiteY0" fmla="*/ 73175 h 73174"/>
              <a:gd name="connsiteX1" fmla="*/ 0 w 77906"/>
              <a:gd name="connsiteY1" fmla="*/ 36588 h 73174"/>
              <a:gd name="connsiteX2" fmla="*/ 31513 w 77906"/>
              <a:gd name="connsiteY2" fmla="*/ 0 h 73174"/>
              <a:gd name="connsiteX3" fmla="*/ 77907 w 77906"/>
              <a:gd name="connsiteY3" fmla="*/ 36588 h 73174"/>
              <a:gd name="connsiteX4" fmla="*/ 46394 w 77906"/>
              <a:gd name="connsiteY4" fmla="*/ 73175 h 7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174">
                <a:moveTo>
                  <a:pt x="46394" y="73175"/>
                </a:moveTo>
                <a:lnTo>
                  <a:pt x="0" y="36588"/>
                </a:lnTo>
                <a:lnTo>
                  <a:pt x="31513" y="0"/>
                </a:lnTo>
                <a:lnTo>
                  <a:pt x="77907" y="36588"/>
                </a:lnTo>
                <a:lnTo>
                  <a:pt x="46394" y="7317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B7AB6FF7-1DCB-417A-85A0-313DB9DF2512}"/>
              </a:ext>
            </a:extLst>
          </p:cNvPr>
          <p:cNvSpPr/>
          <p:nvPr/>
        </p:nvSpPr>
        <p:spPr>
          <a:xfrm>
            <a:off x="1389422" y="5579814"/>
            <a:ext cx="101830" cy="95987"/>
          </a:xfrm>
          <a:custGeom>
            <a:avLst/>
            <a:gdLst>
              <a:gd name="connsiteX0" fmla="*/ 46394 w 77906"/>
              <a:gd name="connsiteY0" fmla="*/ 73209 h 73209"/>
              <a:gd name="connsiteX1" fmla="*/ 0 w 77906"/>
              <a:gd name="connsiteY1" fmla="*/ 36622 h 73209"/>
              <a:gd name="connsiteX2" fmla="*/ 31513 w 77906"/>
              <a:gd name="connsiteY2" fmla="*/ 0 h 73209"/>
              <a:gd name="connsiteX3" fmla="*/ 77907 w 77906"/>
              <a:gd name="connsiteY3" fmla="*/ 36588 h 73209"/>
              <a:gd name="connsiteX4" fmla="*/ 46394 w 77906"/>
              <a:gd name="connsiteY4" fmla="*/ 73209 h 7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209">
                <a:moveTo>
                  <a:pt x="46394" y="73209"/>
                </a:moveTo>
                <a:lnTo>
                  <a:pt x="0" y="36622"/>
                </a:lnTo>
                <a:lnTo>
                  <a:pt x="31513" y="0"/>
                </a:lnTo>
                <a:lnTo>
                  <a:pt x="77907" y="36588"/>
                </a:lnTo>
                <a:lnTo>
                  <a:pt x="46394" y="7320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5845EF72-B432-4078-B604-019DE24F2F47}"/>
              </a:ext>
            </a:extLst>
          </p:cNvPr>
          <p:cNvSpPr/>
          <p:nvPr/>
        </p:nvSpPr>
        <p:spPr>
          <a:xfrm>
            <a:off x="1918836" y="5579723"/>
            <a:ext cx="101830" cy="95987"/>
          </a:xfrm>
          <a:custGeom>
            <a:avLst/>
            <a:gdLst>
              <a:gd name="connsiteX0" fmla="*/ 46429 w 77906"/>
              <a:gd name="connsiteY0" fmla="*/ 73209 h 73209"/>
              <a:gd name="connsiteX1" fmla="*/ 0 w 77906"/>
              <a:gd name="connsiteY1" fmla="*/ 36621 h 73209"/>
              <a:gd name="connsiteX2" fmla="*/ 31512 w 77906"/>
              <a:gd name="connsiteY2" fmla="*/ 0 h 73209"/>
              <a:gd name="connsiteX3" fmla="*/ 77907 w 77906"/>
              <a:gd name="connsiteY3" fmla="*/ 36621 h 73209"/>
              <a:gd name="connsiteX4" fmla="*/ 46429 w 77906"/>
              <a:gd name="connsiteY4" fmla="*/ 73209 h 7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209">
                <a:moveTo>
                  <a:pt x="46429" y="73209"/>
                </a:moveTo>
                <a:lnTo>
                  <a:pt x="0" y="36621"/>
                </a:lnTo>
                <a:lnTo>
                  <a:pt x="31512" y="0"/>
                </a:lnTo>
                <a:lnTo>
                  <a:pt x="77907" y="36621"/>
                </a:lnTo>
                <a:lnTo>
                  <a:pt x="46429" y="7320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E41E68CD-DA18-4573-BBD2-9506FADA438B}"/>
              </a:ext>
            </a:extLst>
          </p:cNvPr>
          <p:cNvSpPr/>
          <p:nvPr/>
        </p:nvSpPr>
        <p:spPr>
          <a:xfrm>
            <a:off x="2445921" y="5579679"/>
            <a:ext cx="101876" cy="95942"/>
          </a:xfrm>
          <a:custGeom>
            <a:avLst/>
            <a:gdLst>
              <a:gd name="connsiteX0" fmla="*/ 46429 w 77941"/>
              <a:gd name="connsiteY0" fmla="*/ 73175 h 73174"/>
              <a:gd name="connsiteX1" fmla="*/ 0 w 77941"/>
              <a:gd name="connsiteY1" fmla="*/ 36587 h 73174"/>
              <a:gd name="connsiteX2" fmla="*/ 31513 w 77941"/>
              <a:gd name="connsiteY2" fmla="*/ 0 h 73174"/>
              <a:gd name="connsiteX3" fmla="*/ 77941 w 77941"/>
              <a:gd name="connsiteY3" fmla="*/ 36587 h 73174"/>
              <a:gd name="connsiteX4" fmla="*/ 46429 w 77941"/>
              <a:gd name="connsiteY4" fmla="*/ 73175 h 7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1" h="73174">
                <a:moveTo>
                  <a:pt x="46429" y="73175"/>
                </a:moveTo>
                <a:lnTo>
                  <a:pt x="0" y="36587"/>
                </a:lnTo>
                <a:lnTo>
                  <a:pt x="31513" y="0"/>
                </a:lnTo>
                <a:lnTo>
                  <a:pt x="77941" y="36587"/>
                </a:lnTo>
                <a:lnTo>
                  <a:pt x="46429" y="7317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135A2A54-41C6-4A63-A4AF-EFAB984BED2B}"/>
              </a:ext>
            </a:extLst>
          </p:cNvPr>
          <p:cNvSpPr/>
          <p:nvPr/>
        </p:nvSpPr>
        <p:spPr>
          <a:xfrm>
            <a:off x="2968299" y="5579588"/>
            <a:ext cx="101830" cy="95987"/>
          </a:xfrm>
          <a:custGeom>
            <a:avLst/>
            <a:gdLst>
              <a:gd name="connsiteX0" fmla="*/ 46394 w 77906"/>
              <a:gd name="connsiteY0" fmla="*/ 73209 h 73209"/>
              <a:gd name="connsiteX1" fmla="*/ 0 w 77906"/>
              <a:gd name="connsiteY1" fmla="*/ 36621 h 73209"/>
              <a:gd name="connsiteX2" fmla="*/ 31513 w 77906"/>
              <a:gd name="connsiteY2" fmla="*/ 0 h 73209"/>
              <a:gd name="connsiteX3" fmla="*/ 77907 w 77906"/>
              <a:gd name="connsiteY3" fmla="*/ 36587 h 73209"/>
              <a:gd name="connsiteX4" fmla="*/ 46394 w 77906"/>
              <a:gd name="connsiteY4" fmla="*/ 73209 h 7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209">
                <a:moveTo>
                  <a:pt x="46394" y="73209"/>
                </a:moveTo>
                <a:lnTo>
                  <a:pt x="0" y="36621"/>
                </a:lnTo>
                <a:lnTo>
                  <a:pt x="31513" y="0"/>
                </a:lnTo>
                <a:lnTo>
                  <a:pt x="77907" y="36587"/>
                </a:lnTo>
                <a:lnTo>
                  <a:pt x="46394" y="7320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E03666D8-F776-4119-A9B9-BCCD4D3A6FAD}"/>
              </a:ext>
            </a:extLst>
          </p:cNvPr>
          <p:cNvSpPr/>
          <p:nvPr/>
        </p:nvSpPr>
        <p:spPr>
          <a:xfrm>
            <a:off x="2880720" y="5147892"/>
            <a:ext cx="101830" cy="95942"/>
          </a:xfrm>
          <a:custGeom>
            <a:avLst/>
            <a:gdLst>
              <a:gd name="connsiteX0" fmla="*/ 46394 w 77906"/>
              <a:gd name="connsiteY0" fmla="*/ 73175 h 73174"/>
              <a:gd name="connsiteX1" fmla="*/ 0 w 77906"/>
              <a:gd name="connsiteY1" fmla="*/ 36588 h 73174"/>
              <a:gd name="connsiteX2" fmla="*/ 31513 w 77906"/>
              <a:gd name="connsiteY2" fmla="*/ 0 h 73174"/>
              <a:gd name="connsiteX3" fmla="*/ 77907 w 77906"/>
              <a:gd name="connsiteY3" fmla="*/ 36588 h 73174"/>
              <a:gd name="connsiteX4" fmla="*/ 46394 w 77906"/>
              <a:gd name="connsiteY4" fmla="*/ 73175 h 7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174">
                <a:moveTo>
                  <a:pt x="46394" y="73175"/>
                </a:moveTo>
                <a:lnTo>
                  <a:pt x="0" y="36588"/>
                </a:lnTo>
                <a:lnTo>
                  <a:pt x="31513" y="0"/>
                </a:lnTo>
                <a:lnTo>
                  <a:pt x="77907" y="36588"/>
                </a:lnTo>
                <a:lnTo>
                  <a:pt x="46394" y="7317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36C27480-C3C6-41B1-9085-C5F250B4AE7B}"/>
              </a:ext>
            </a:extLst>
          </p:cNvPr>
          <p:cNvSpPr/>
          <p:nvPr/>
        </p:nvSpPr>
        <p:spPr>
          <a:xfrm>
            <a:off x="2358386" y="5147936"/>
            <a:ext cx="101830" cy="95987"/>
          </a:xfrm>
          <a:custGeom>
            <a:avLst/>
            <a:gdLst>
              <a:gd name="connsiteX0" fmla="*/ 46394 w 77906"/>
              <a:gd name="connsiteY0" fmla="*/ 73209 h 73209"/>
              <a:gd name="connsiteX1" fmla="*/ 0 w 77906"/>
              <a:gd name="connsiteY1" fmla="*/ 36621 h 73209"/>
              <a:gd name="connsiteX2" fmla="*/ 31478 w 77906"/>
              <a:gd name="connsiteY2" fmla="*/ 0 h 73209"/>
              <a:gd name="connsiteX3" fmla="*/ 77907 w 77906"/>
              <a:gd name="connsiteY3" fmla="*/ 36621 h 73209"/>
              <a:gd name="connsiteX4" fmla="*/ 46394 w 77906"/>
              <a:gd name="connsiteY4" fmla="*/ 73209 h 7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06" h="73209">
                <a:moveTo>
                  <a:pt x="46394" y="73209"/>
                </a:moveTo>
                <a:lnTo>
                  <a:pt x="0" y="36621"/>
                </a:lnTo>
                <a:lnTo>
                  <a:pt x="31478" y="0"/>
                </a:lnTo>
                <a:lnTo>
                  <a:pt x="77907" y="36621"/>
                </a:lnTo>
                <a:lnTo>
                  <a:pt x="46394" y="7320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DEF583CF-5AB9-4456-80A9-CBAC587157B3}"/>
              </a:ext>
            </a:extLst>
          </p:cNvPr>
          <p:cNvSpPr/>
          <p:nvPr/>
        </p:nvSpPr>
        <p:spPr>
          <a:xfrm>
            <a:off x="4505044" y="5624188"/>
            <a:ext cx="406562" cy="1191372"/>
          </a:xfrm>
          <a:custGeom>
            <a:avLst/>
            <a:gdLst>
              <a:gd name="connsiteX0" fmla="*/ 0 w 311044"/>
              <a:gd name="connsiteY0" fmla="*/ 908651 h 908651"/>
              <a:gd name="connsiteX1" fmla="*/ 93269 w 311044"/>
              <a:gd name="connsiteY1" fmla="*/ 907485 h 908651"/>
              <a:gd name="connsiteX2" fmla="*/ 311044 w 311044"/>
              <a:gd name="connsiteY2" fmla="*/ 0 h 908651"/>
              <a:gd name="connsiteX3" fmla="*/ 217810 w 311044"/>
              <a:gd name="connsiteY3" fmla="*/ 1132 h 908651"/>
              <a:gd name="connsiteX4" fmla="*/ 0 w 311044"/>
              <a:gd name="connsiteY4" fmla="*/ 908651 h 90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044" h="908651">
                <a:moveTo>
                  <a:pt x="0" y="908651"/>
                </a:moveTo>
                <a:lnTo>
                  <a:pt x="93269" y="907485"/>
                </a:lnTo>
                <a:lnTo>
                  <a:pt x="311044" y="0"/>
                </a:lnTo>
                <a:lnTo>
                  <a:pt x="217810" y="1132"/>
                </a:lnTo>
                <a:lnTo>
                  <a:pt x="0" y="908651"/>
                </a:lnTo>
                <a:close/>
              </a:path>
            </a:pathLst>
          </a:custGeom>
          <a:solidFill>
            <a:srgbClr val="3C1A56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7575C48A-D577-4CDC-809F-C67774EBE3C3}"/>
              </a:ext>
            </a:extLst>
          </p:cNvPr>
          <p:cNvSpPr/>
          <p:nvPr/>
        </p:nvSpPr>
        <p:spPr>
          <a:xfrm>
            <a:off x="4303488" y="6783953"/>
            <a:ext cx="546984" cy="58086"/>
          </a:xfrm>
          <a:custGeom>
            <a:avLst/>
            <a:gdLst>
              <a:gd name="connsiteX0" fmla="*/ 137 w 418475"/>
              <a:gd name="connsiteY0" fmla="*/ 44302 h 44302"/>
              <a:gd name="connsiteX1" fmla="*/ 418475 w 418475"/>
              <a:gd name="connsiteY1" fmla="*/ 44302 h 44302"/>
              <a:gd name="connsiteX2" fmla="*/ 374172 w 418475"/>
              <a:gd name="connsiteY2" fmla="*/ 0 h 44302"/>
              <a:gd name="connsiteX3" fmla="*/ 44303 w 418475"/>
              <a:gd name="connsiteY3" fmla="*/ 0 h 44302"/>
              <a:gd name="connsiteX4" fmla="*/ 0 w 418475"/>
              <a:gd name="connsiteY4" fmla="*/ 44302 h 4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475" h="44302">
                <a:moveTo>
                  <a:pt x="137" y="44302"/>
                </a:moveTo>
                <a:lnTo>
                  <a:pt x="418475" y="44302"/>
                </a:lnTo>
                <a:cubicBezTo>
                  <a:pt x="418441" y="19854"/>
                  <a:pt x="398621" y="34"/>
                  <a:pt x="374172" y="0"/>
                </a:cubicBezTo>
                <a:lnTo>
                  <a:pt x="44303" y="0"/>
                </a:lnTo>
                <a:cubicBezTo>
                  <a:pt x="19854" y="34"/>
                  <a:pt x="34" y="19854"/>
                  <a:pt x="0" y="44302"/>
                </a:cubicBezTo>
                <a:close/>
              </a:path>
            </a:pathLst>
          </a:custGeom>
          <a:solidFill>
            <a:srgbClr val="3C1A56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3057F02B-2AD1-4157-9864-03F82B967D03}"/>
              </a:ext>
            </a:extLst>
          </p:cNvPr>
          <p:cNvSpPr/>
          <p:nvPr/>
        </p:nvSpPr>
        <p:spPr>
          <a:xfrm>
            <a:off x="3640823" y="5147892"/>
            <a:ext cx="1925558" cy="1143489"/>
          </a:xfrm>
          <a:custGeom>
            <a:avLst/>
            <a:gdLst>
              <a:gd name="connsiteX0" fmla="*/ 1473167 w 1473166"/>
              <a:gd name="connsiteY0" fmla="*/ 871926 h 872131"/>
              <a:gd name="connsiteX1" fmla="*/ 1432979 w 1473166"/>
              <a:gd name="connsiteY1" fmla="*/ 670575 h 872131"/>
              <a:gd name="connsiteX2" fmla="*/ 1432979 w 1473166"/>
              <a:gd name="connsiteY2" fmla="*/ 670575 h 872131"/>
              <a:gd name="connsiteX3" fmla="*/ 1432911 w 1473166"/>
              <a:gd name="connsiteY3" fmla="*/ 670130 h 872131"/>
              <a:gd name="connsiteX4" fmla="*/ 1299248 w 1473166"/>
              <a:gd name="connsiteY4" fmla="*/ 0 h 872131"/>
              <a:gd name="connsiteX5" fmla="*/ 0 w 1473166"/>
              <a:gd name="connsiteY5" fmla="*/ 172 h 872131"/>
              <a:gd name="connsiteX6" fmla="*/ 173919 w 1473166"/>
              <a:gd name="connsiteY6" fmla="*/ 872132 h 872131"/>
              <a:gd name="connsiteX7" fmla="*/ 420704 w 1473166"/>
              <a:gd name="connsiteY7" fmla="*/ 872097 h 872131"/>
              <a:gd name="connsiteX8" fmla="*/ 420704 w 1473166"/>
              <a:gd name="connsiteY8" fmla="*/ 872097 h 872131"/>
              <a:gd name="connsiteX9" fmla="*/ 423036 w 1473166"/>
              <a:gd name="connsiteY9" fmla="*/ 872097 h 872131"/>
              <a:gd name="connsiteX10" fmla="*/ 699208 w 1473166"/>
              <a:gd name="connsiteY10" fmla="*/ 872063 h 872131"/>
              <a:gd name="connsiteX11" fmla="*/ 700065 w 1473166"/>
              <a:gd name="connsiteY11" fmla="*/ 872063 h 872131"/>
              <a:gd name="connsiteX12" fmla="*/ 700065 w 1473166"/>
              <a:gd name="connsiteY12" fmla="*/ 872063 h 872131"/>
              <a:gd name="connsiteX13" fmla="*/ 975036 w 1473166"/>
              <a:gd name="connsiteY13" fmla="*/ 871995 h 872131"/>
              <a:gd name="connsiteX14" fmla="*/ 976922 w 1473166"/>
              <a:gd name="connsiteY14" fmla="*/ 871995 h 872131"/>
              <a:gd name="connsiteX15" fmla="*/ 976922 w 1473166"/>
              <a:gd name="connsiteY15" fmla="*/ 871995 h 872131"/>
              <a:gd name="connsiteX16" fmla="*/ 1251277 w 1473166"/>
              <a:gd name="connsiteY16" fmla="*/ 871961 h 872131"/>
              <a:gd name="connsiteX17" fmla="*/ 1251277 w 1473166"/>
              <a:gd name="connsiteY17" fmla="*/ 871961 h 872131"/>
              <a:gd name="connsiteX18" fmla="*/ 1253780 w 1473166"/>
              <a:gd name="connsiteY18" fmla="*/ 871961 h 872131"/>
              <a:gd name="connsiteX19" fmla="*/ 1253780 w 1473166"/>
              <a:gd name="connsiteY19" fmla="*/ 871961 h 872131"/>
              <a:gd name="connsiteX20" fmla="*/ 1473167 w 1473166"/>
              <a:gd name="connsiteY20" fmla="*/ 871926 h 8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73166" h="872131">
                <a:moveTo>
                  <a:pt x="1473167" y="871926"/>
                </a:moveTo>
                <a:lnTo>
                  <a:pt x="1432979" y="670575"/>
                </a:lnTo>
                <a:lnTo>
                  <a:pt x="1432979" y="670575"/>
                </a:lnTo>
                <a:lnTo>
                  <a:pt x="1432911" y="670130"/>
                </a:lnTo>
                <a:lnTo>
                  <a:pt x="1299248" y="0"/>
                </a:lnTo>
                <a:lnTo>
                  <a:pt x="0" y="172"/>
                </a:lnTo>
                <a:lnTo>
                  <a:pt x="173919" y="872132"/>
                </a:lnTo>
                <a:lnTo>
                  <a:pt x="420704" y="872097"/>
                </a:lnTo>
                <a:lnTo>
                  <a:pt x="420704" y="872097"/>
                </a:lnTo>
                <a:lnTo>
                  <a:pt x="423036" y="872097"/>
                </a:lnTo>
                <a:lnTo>
                  <a:pt x="699208" y="872063"/>
                </a:lnTo>
                <a:lnTo>
                  <a:pt x="700065" y="872063"/>
                </a:lnTo>
                <a:lnTo>
                  <a:pt x="700065" y="872063"/>
                </a:lnTo>
                <a:lnTo>
                  <a:pt x="975036" y="871995"/>
                </a:lnTo>
                <a:lnTo>
                  <a:pt x="976922" y="871995"/>
                </a:lnTo>
                <a:lnTo>
                  <a:pt x="976922" y="871995"/>
                </a:lnTo>
                <a:lnTo>
                  <a:pt x="1251277" y="871961"/>
                </a:lnTo>
                <a:lnTo>
                  <a:pt x="1251277" y="871961"/>
                </a:lnTo>
                <a:lnTo>
                  <a:pt x="1253780" y="871961"/>
                </a:lnTo>
                <a:lnTo>
                  <a:pt x="1253780" y="871961"/>
                </a:lnTo>
                <a:lnTo>
                  <a:pt x="1473167" y="871926"/>
                </a:lnTo>
                <a:close/>
              </a:path>
            </a:pathLst>
          </a:custGeom>
          <a:solidFill>
            <a:schemeClr val="tx1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0707683B-4014-4DB9-90E0-33E46D2B2EFB}"/>
              </a:ext>
            </a:extLst>
          </p:cNvPr>
          <p:cNvSpPr/>
          <p:nvPr/>
        </p:nvSpPr>
        <p:spPr>
          <a:xfrm>
            <a:off x="3669911" y="5147892"/>
            <a:ext cx="1925558" cy="1120874"/>
          </a:xfrm>
          <a:custGeom>
            <a:avLst/>
            <a:gdLst>
              <a:gd name="connsiteX0" fmla="*/ 1473167 w 1473166"/>
              <a:gd name="connsiteY0" fmla="*/ 854713 h 854883"/>
              <a:gd name="connsiteX1" fmla="*/ 173919 w 1473166"/>
              <a:gd name="connsiteY1" fmla="*/ 854884 h 854883"/>
              <a:gd name="connsiteX2" fmla="*/ 0 w 1473166"/>
              <a:gd name="connsiteY2" fmla="*/ 172 h 854883"/>
              <a:gd name="connsiteX3" fmla="*/ 1299248 w 1473166"/>
              <a:gd name="connsiteY3" fmla="*/ 0 h 854883"/>
              <a:gd name="connsiteX4" fmla="*/ 1473167 w 1473166"/>
              <a:gd name="connsiteY4" fmla="*/ 854713 h 85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166" h="854883">
                <a:moveTo>
                  <a:pt x="1473167" y="854713"/>
                </a:moveTo>
                <a:lnTo>
                  <a:pt x="173919" y="854884"/>
                </a:lnTo>
                <a:lnTo>
                  <a:pt x="0" y="172"/>
                </a:lnTo>
                <a:lnTo>
                  <a:pt x="1299248" y="0"/>
                </a:lnTo>
                <a:lnTo>
                  <a:pt x="1473167" y="854713"/>
                </a:lnTo>
                <a:close/>
              </a:path>
            </a:pathLst>
          </a:custGeom>
          <a:solidFill>
            <a:srgbClr val="7030A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E20C4EFB-07B3-4603-9B23-C196C0D69FA9}"/>
              </a:ext>
            </a:extLst>
          </p:cNvPr>
          <p:cNvSpPr/>
          <p:nvPr/>
        </p:nvSpPr>
        <p:spPr>
          <a:xfrm>
            <a:off x="3993108" y="5151083"/>
            <a:ext cx="229926" cy="1117638"/>
          </a:xfrm>
          <a:custGeom>
            <a:avLst/>
            <a:gdLst>
              <a:gd name="connsiteX0" fmla="*/ 175908 w 175907"/>
              <a:gd name="connsiteY0" fmla="*/ 852415 h 852415"/>
              <a:gd name="connsiteX1" fmla="*/ 173439 w 175907"/>
              <a:gd name="connsiteY1" fmla="*/ 852415 h 852415"/>
              <a:gd name="connsiteX2" fmla="*/ 0 w 175907"/>
              <a:gd name="connsiteY2" fmla="*/ 0 h 852415"/>
              <a:gd name="connsiteX3" fmla="*/ 2469 w 175907"/>
              <a:gd name="connsiteY3" fmla="*/ 0 h 852415"/>
              <a:gd name="connsiteX4" fmla="*/ 175908 w 175907"/>
              <a:gd name="connsiteY4" fmla="*/ 852415 h 85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07" h="852415">
                <a:moveTo>
                  <a:pt x="175908" y="852415"/>
                </a:moveTo>
                <a:lnTo>
                  <a:pt x="173439" y="852415"/>
                </a:lnTo>
                <a:lnTo>
                  <a:pt x="0" y="0"/>
                </a:lnTo>
                <a:lnTo>
                  <a:pt x="2469" y="0"/>
                </a:lnTo>
                <a:lnTo>
                  <a:pt x="175908" y="85241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79883C1A-3390-4C41-9DF9-0F8CADF51B87}"/>
              </a:ext>
            </a:extLst>
          </p:cNvPr>
          <p:cNvSpPr/>
          <p:nvPr/>
        </p:nvSpPr>
        <p:spPr>
          <a:xfrm>
            <a:off x="4354986" y="5151038"/>
            <a:ext cx="229972" cy="1117638"/>
          </a:xfrm>
          <a:custGeom>
            <a:avLst/>
            <a:gdLst>
              <a:gd name="connsiteX0" fmla="*/ 175942 w 175942"/>
              <a:gd name="connsiteY0" fmla="*/ 852415 h 852415"/>
              <a:gd name="connsiteX1" fmla="*/ 173439 w 175942"/>
              <a:gd name="connsiteY1" fmla="*/ 852415 h 852415"/>
              <a:gd name="connsiteX2" fmla="*/ 0 w 175942"/>
              <a:gd name="connsiteY2" fmla="*/ 0 h 852415"/>
              <a:gd name="connsiteX3" fmla="*/ 2469 w 175942"/>
              <a:gd name="connsiteY3" fmla="*/ 0 h 852415"/>
              <a:gd name="connsiteX4" fmla="*/ 175942 w 175942"/>
              <a:gd name="connsiteY4" fmla="*/ 852415 h 85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42" h="852415">
                <a:moveTo>
                  <a:pt x="175942" y="852415"/>
                </a:moveTo>
                <a:lnTo>
                  <a:pt x="173439" y="852415"/>
                </a:lnTo>
                <a:lnTo>
                  <a:pt x="0" y="0"/>
                </a:lnTo>
                <a:lnTo>
                  <a:pt x="2469" y="0"/>
                </a:lnTo>
                <a:lnTo>
                  <a:pt x="175942" y="85241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F9C30C-5CA2-4AA4-9808-1C8204A8EEE3}"/>
              </a:ext>
            </a:extLst>
          </p:cNvPr>
          <p:cNvSpPr/>
          <p:nvPr/>
        </p:nvSpPr>
        <p:spPr>
          <a:xfrm>
            <a:off x="4716864" y="5150994"/>
            <a:ext cx="229970" cy="1117638"/>
          </a:xfrm>
          <a:custGeom>
            <a:avLst/>
            <a:gdLst>
              <a:gd name="connsiteX0" fmla="*/ 175942 w 175941"/>
              <a:gd name="connsiteY0" fmla="*/ 852415 h 852415"/>
              <a:gd name="connsiteX1" fmla="*/ 173439 w 175941"/>
              <a:gd name="connsiteY1" fmla="*/ 852415 h 852415"/>
              <a:gd name="connsiteX2" fmla="*/ 0 w 175941"/>
              <a:gd name="connsiteY2" fmla="*/ 0 h 852415"/>
              <a:gd name="connsiteX3" fmla="*/ 2469 w 175941"/>
              <a:gd name="connsiteY3" fmla="*/ 0 h 852415"/>
              <a:gd name="connsiteX4" fmla="*/ 175942 w 175941"/>
              <a:gd name="connsiteY4" fmla="*/ 852415 h 85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41" h="852415">
                <a:moveTo>
                  <a:pt x="175942" y="852415"/>
                </a:moveTo>
                <a:lnTo>
                  <a:pt x="173439" y="852415"/>
                </a:lnTo>
                <a:lnTo>
                  <a:pt x="0" y="0"/>
                </a:lnTo>
                <a:lnTo>
                  <a:pt x="2469" y="0"/>
                </a:lnTo>
                <a:lnTo>
                  <a:pt x="175942" y="85241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656237C5-06A9-431D-BFE1-410F11BF8CAC}"/>
              </a:ext>
            </a:extLst>
          </p:cNvPr>
          <p:cNvSpPr/>
          <p:nvPr/>
        </p:nvSpPr>
        <p:spPr>
          <a:xfrm>
            <a:off x="5078741" y="5150949"/>
            <a:ext cx="229970" cy="1117637"/>
          </a:xfrm>
          <a:custGeom>
            <a:avLst/>
            <a:gdLst>
              <a:gd name="connsiteX0" fmla="*/ 175942 w 175941"/>
              <a:gd name="connsiteY0" fmla="*/ 852415 h 852414"/>
              <a:gd name="connsiteX1" fmla="*/ 173439 w 175941"/>
              <a:gd name="connsiteY1" fmla="*/ 852415 h 852414"/>
              <a:gd name="connsiteX2" fmla="*/ 0 w 175941"/>
              <a:gd name="connsiteY2" fmla="*/ 0 h 852414"/>
              <a:gd name="connsiteX3" fmla="*/ 2469 w 175941"/>
              <a:gd name="connsiteY3" fmla="*/ 0 h 852414"/>
              <a:gd name="connsiteX4" fmla="*/ 175942 w 175941"/>
              <a:gd name="connsiteY4" fmla="*/ 852415 h 85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41" h="852414">
                <a:moveTo>
                  <a:pt x="175942" y="852415"/>
                </a:moveTo>
                <a:lnTo>
                  <a:pt x="173439" y="852415"/>
                </a:lnTo>
                <a:lnTo>
                  <a:pt x="0" y="0"/>
                </a:lnTo>
                <a:lnTo>
                  <a:pt x="2469" y="0"/>
                </a:lnTo>
                <a:lnTo>
                  <a:pt x="175942" y="85241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796502F1-3A42-4346-B431-7516A283198A}"/>
              </a:ext>
            </a:extLst>
          </p:cNvPr>
          <p:cNvSpPr/>
          <p:nvPr/>
        </p:nvSpPr>
        <p:spPr>
          <a:xfrm>
            <a:off x="3723247" y="5410767"/>
            <a:ext cx="1698814" cy="3326"/>
          </a:xfrm>
          <a:custGeom>
            <a:avLst/>
            <a:gdLst>
              <a:gd name="connsiteX0" fmla="*/ 1299694 w 1299693"/>
              <a:gd name="connsiteY0" fmla="*/ 2332 h 2537"/>
              <a:gd name="connsiteX1" fmla="*/ 480 w 1299693"/>
              <a:gd name="connsiteY1" fmla="*/ 2537 h 2537"/>
              <a:gd name="connsiteX2" fmla="*/ 0 w 1299693"/>
              <a:gd name="connsiteY2" fmla="*/ 172 h 2537"/>
              <a:gd name="connsiteX3" fmla="*/ 1299214 w 1299693"/>
              <a:gd name="connsiteY3" fmla="*/ 0 h 2537"/>
              <a:gd name="connsiteX4" fmla="*/ 1299694 w 1299693"/>
              <a:gd name="connsiteY4" fmla="*/ 2332 h 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9693" h="2537">
                <a:moveTo>
                  <a:pt x="1299694" y="2332"/>
                </a:moveTo>
                <a:lnTo>
                  <a:pt x="480" y="2537"/>
                </a:lnTo>
                <a:lnTo>
                  <a:pt x="0" y="172"/>
                </a:lnTo>
                <a:lnTo>
                  <a:pt x="1299214" y="0"/>
                </a:lnTo>
                <a:lnTo>
                  <a:pt x="1299694" y="2332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FDC18034-DC3B-4640-9F02-FF9F7AD751B7}"/>
              </a:ext>
            </a:extLst>
          </p:cNvPr>
          <p:cNvSpPr/>
          <p:nvPr/>
        </p:nvSpPr>
        <p:spPr>
          <a:xfrm>
            <a:off x="3783664" y="5708711"/>
            <a:ext cx="1698860" cy="3326"/>
          </a:xfrm>
          <a:custGeom>
            <a:avLst/>
            <a:gdLst>
              <a:gd name="connsiteX0" fmla="*/ 1299728 w 1299728"/>
              <a:gd name="connsiteY0" fmla="*/ 2332 h 2537"/>
              <a:gd name="connsiteX1" fmla="*/ 480 w 1299728"/>
              <a:gd name="connsiteY1" fmla="*/ 2537 h 2537"/>
              <a:gd name="connsiteX2" fmla="*/ 0 w 1299728"/>
              <a:gd name="connsiteY2" fmla="*/ 172 h 2537"/>
              <a:gd name="connsiteX3" fmla="*/ 1299248 w 1299728"/>
              <a:gd name="connsiteY3" fmla="*/ 0 h 2537"/>
              <a:gd name="connsiteX4" fmla="*/ 1299728 w 1299728"/>
              <a:gd name="connsiteY4" fmla="*/ 2332 h 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9728" h="2537">
                <a:moveTo>
                  <a:pt x="1299728" y="2332"/>
                </a:moveTo>
                <a:lnTo>
                  <a:pt x="480" y="2537"/>
                </a:lnTo>
                <a:lnTo>
                  <a:pt x="0" y="172"/>
                </a:lnTo>
                <a:lnTo>
                  <a:pt x="1299248" y="0"/>
                </a:lnTo>
                <a:lnTo>
                  <a:pt x="1299728" y="2332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2080CD82-A7D0-42B5-8DD8-864255F5C4FF}"/>
              </a:ext>
            </a:extLst>
          </p:cNvPr>
          <p:cNvSpPr/>
          <p:nvPr/>
        </p:nvSpPr>
        <p:spPr>
          <a:xfrm>
            <a:off x="3844128" y="6006655"/>
            <a:ext cx="1698814" cy="3282"/>
          </a:xfrm>
          <a:custGeom>
            <a:avLst/>
            <a:gdLst>
              <a:gd name="connsiteX0" fmla="*/ 1299694 w 1299693"/>
              <a:gd name="connsiteY0" fmla="*/ 2331 h 2503"/>
              <a:gd name="connsiteX1" fmla="*/ 480 w 1299693"/>
              <a:gd name="connsiteY1" fmla="*/ 2503 h 2503"/>
              <a:gd name="connsiteX2" fmla="*/ 0 w 1299693"/>
              <a:gd name="connsiteY2" fmla="*/ 171 h 2503"/>
              <a:gd name="connsiteX3" fmla="*/ 1299214 w 1299693"/>
              <a:gd name="connsiteY3" fmla="*/ 0 h 2503"/>
              <a:gd name="connsiteX4" fmla="*/ 1299694 w 1299693"/>
              <a:gd name="connsiteY4" fmla="*/ 2331 h 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9693" h="2503">
                <a:moveTo>
                  <a:pt x="1299694" y="2331"/>
                </a:moveTo>
                <a:lnTo>
                  <a:pt x="480" y="2503"/>
                </a:lnTo>
                <a:lnTo>
                  <a:pt x="0" y="171"/>
                </a:lnTo>
                <a:lnTo>
                  <a:pt x="1299214" y="0"/>
                </a:lnTo>
                <a:lnTo>
                  <a:pt x="1299694" y="2331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8FF93A87-09CE-433F-9332-455702BD22A8}"/>
              </a:ext>
            </a:extLst>
          </p:cNvPr>
          <p:cNvSpPr/>
          <p:nvPr/>
        </p:nvSpPr>
        <p:spPr>
          <a:xfrm>
            <a:off x="4012785" y="5379565"/>
            <a:ext cx="69919" cy="65864"/>
          </a:xfrm>
          <a:custGeom>
            <a:avLst/>
            <a:gdLst>
              <a:gd name="connsiteX0" fmla="*/ 31856 w 53492"/>
              <a:gd name="connsiteY0" fmla="*/ 50235 h 50234"/>
              <a:gd name="connsiteX1" fmla="*/ 0 w 53492"/>
              <a:gd name="connsiteY1" fmla="*/ 25134 h 50234"/>
              <a:gd name="connsiteX2" fmla="*/ 21637 w 53492"/>
              <a:gd name="connsiteY2" fmla="*/ 0 h 50234"/>
              <a:gd name="connsiteX3" fmla="*/ 53492 w 53492"/>
              <a:gd name="connsiteY3" fmla="*/ 25100 h 50234"/>
              <a:gd name="connsiteX4" fmla="*/ 31856 w 53492"/>
              <a:gd name="connsiteY4" fmla="*/ 50235 h 5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34">
                <a:moveTo>
                  <a:pt x="31856" y="50235"/>
                </a:moveTo>
                <a:lnTo>
                  <a:pt x="0" y="25134"/>
                </a:lnTo>
                <a:lnTo>
                  <a:pt x="21637" y="0"/>
                </a:lnTo>
                <a:lnTo>
                  <a:pt x="53492" y="25100"/>
                </a:lnTo>
                <a:lnTo>
                  <a:pt x="31856" y="5023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CC9F55F3-663A-4EE4-BF34-75F7356568CC}"/>
              </a:ext>
            </a:extLst>
          </p:cNvPr>
          <p:cNvSpPr/>
          <p:nvPr/>
        </p:nvSpPr>
        <p:spPr>
          <a:xfrm>
            <a:off x="4073516" y="5679038"/>
            <a:ext cx="69919" cy="65864"/>
          </a:xfrm>
          <a:custGeom>
            <a:avLst/>
            <a:gdLst>
              <a:gd name="connsiteX0" fmla="*/ 31889 w 53492"/>
              <a:gd name="connsiteY0" fmla="*/ 50235 h 50234"/>
              <a:gd name="connsiteX1" fmla="*/ 0 w 53492"/>
              <a:gd name="connsiteY1" fmla="*/ 25134 h 50234"/>
              <a:gd name="connsiteX2" fmla="*/ 21637 w 53492"/>
              <a:gd name="connsiteY2" fmla="*/ 0 h 50234"/>
              <a:gd name="connsiteX3" fmla="*/ 53492 w 53492"/>
              <a:gd name="connsiteY3" fmla="*/ 25100 h 50234"/>
              <a:gd name="connsiteX4" fmla="*/ 31889 w 53492"/>
              <a:gd name="connsiteY4" fmla="*/ 50235 h 5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34">
                <a:moveTo>
                  <a:pt x="31889" y="50235"/>
                </a:moveTo>
                <a:lnTo>
                  <a:pt x="0" y="25134"/>
                </a:lnTo>
                <a:lnTo>
                  <a:pt x="21637" y="0"/>
                </a:lnTo>
                <a:lnTo>
                  <a:pt x="53492" y="25100"/>
                </a:lnTo>
                <a:lnTo>
                  <a:pt x="31889" y="5023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03445EC1-F40D-40FB-81E4-A172532ACDD4}"/>
              </a:ext>
            </a:extLst>
          </p:cNvPr>
          <p:cNvSpPr/>
          <p:nvPr/>
        </p:nvSpPr>
        <p:spPr>
          <a:xfrm>
            <a:off x="4376276" y="5379521"/>
            <a:ext cx="69919" cy="65864"/>
          </a:xfrm>
          <a:custGeom>
            <a:avLst/>
            <a:gdLst>
              <a:gd name="connsiteX0" fmla="*/ 31856 w 53492"/>
              <a:gd name="connsiteY0" fmla="*/ 50235 h 50234"/>
              <a:gd name="connsiteX1" fmla="*/ 0 w 53492"/>
              <a:gd name="connsiteY1" fmla="*/ 25100 h 50234"/>
              <a:gd name="connsiteX2" fmla="*/ 21637 w 53492"/>
              <a:gd name="connsiteY2" fmla="*/ 0 h 50234"/>
              <a:gd name="connsiteX3" fmla="*/ 53493 w 53492"/>
              <a:gd name="connsiteY3" fmla="*/ 25100 h 50234"/>
              <a:gd name="connsiteX4" fmla="*/ 31856 w 53492"/>
              <a:gd name="connsiteY4" fmla="*/ 50235 h 5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34">
                <a:moveTo>
                  <a:pt x="31856" y="50235"/>
                </a:moveTo>
                <a:lnTo>
                  <a:pt x="0" y="25100"/>
                </a:lnTo>
                <a:lnTo>
                  <a:pt x="21637" y="0"/>
                </a:lnTo>
                <a:lnTo>
                  <a:pt x="53493" y="25100"/>
                </a:lnTo>
                <a:lnTo>
                  <a:pt x="31856" y="5023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8CD51208-C043-482A-B470-394DE5AE1B2B}"/>
              </a:ext>
            </a:extLst>
          </p:cNvPr>
          <p:cNvSpPr/>
          <p:nvPr/>
        </p:nvSpPr>
        <p:spPr>
          <a:xfrm>
            <a:off x="4437052" y="5678994"/>
            <a:ext cx="69919" cy="65864"/>
          </a:xfrm>
          <a:custGeom>
            <a:avLst/>
            <a:gdLst>
              <a:gd name="connsiteX0" fmla="*/ 31856 w 53492"/>
              <a:gd name="connsiteY0" fmla="*/ 50235 h 50234"/>
              <a:gd name="connsiteX1" fmla="*/ 0 w 53492"/>
              <a:gd name="connsiteY1" fmla="*/ 25134 h 50234"/>
              <a:gd name="connsiteX2" fmla="*/ 21637 w 53492"/>
              <a:gd name="connsiteY2" fmla="*/ 0 h 50234"/>
              <a:gd name="connsiteX3" fmla="*/ 53492 w 53492"/>
              <a:gd name="connsiteY3" fmla="*/ 25100 h 50234"/>
              <a:gd name="connsiteX4" fmla="*/ 31856 w 53492"/>
              <a:gd name="connsiteY4" fmla="*/ 50235 h 5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34">
                <a:moveTo>
                  <a:pt x="31856" y="50235"/>
                </a:moveTo>
                <a:lnTo>
                  <a:pt x="0" y="25134"/>
                </a:lnTo>
                <a:lnTo>
                  <a:pt x="21637" y="0"/>
                </a:lnTo>
                <a:lnTo>
                  <a:pt x="53492" y="25100"/>
                </a:lnTo>
                <a:lnTo>
                  <a:pt x="31856" y="5023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351819EF-E03C-4B4C-A4F9-8849888B90A6}"/>
              </a:ext>
            </a:extLst>
          </p:cNvPr>
          <p:cNvSpPr/>
          <p:nvPr/>
        </p:nvSpPr>
        <p:spPr>
          <a:xfrm>
            <a:off x="4738197" y="5379430"/>
            <a:ext cx="69874" cy="65910"/>
          </a:xfrm>
          <a:custGeom>
            <a:avLst/>
            <a:gdLst>
              <a:gd name="connsiteX0" fmla="*/ 31856 w 53458"/>
              <a:gd name="connsiteY0" fmla="*/ 50269 h 50269"/>
              <a:gd name="connsiteX1" fmla="*/ 0 w 53458"/>
              <a:gd name="connsiteY1" fmla="*/ 25134 h 50269"/>
              <a:gd name="connsiteX2" fmla="*/ 21603 w 53458"/>
              <a:gd name="connsiteY2" fmla="*/ 0 h 50269"/>
              <a:gd name="connsiteX3" fmla="*/ 53458 w 53458"/>
              <a:gd name="connsiteY3" fmla="*/ 25134 h 50269"/>
              <a:gd name="connsiteX4" fmla="*/ 31856 w 53458"/>
              <a:gd name="connsiteY4" fmla="*/ 50269 h 5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58" h="50269">
                <a:moveTo>
                  <a:pt x="31856" y="50269"/>
                </a:moveTo>
                <a:lnTo>
                  <a:pt x="0" y="25134"/>
                </a:lnTo>
                <a:lnTo>
                  <a:pt x="21603" y="0"/>
                </a:lnTo>
                <a:lnTo>
                  <a:pt x="53458" y="25134"/>
                </a:lnTo>
                <a:lnTo>
                  <a:pt x="31856" y="5026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5478BD89-C1DD-4684-AFE8-096605DE0FE1}"/>
              </a:ext>
            </a:extLst>
          </p:cNvPr>
          <p:cNvSpPr/>
          <p:nvPr/>
        </p:nvSpPr>
        <p:spPr>
          <a:xfrm>
            <a:off x="5096803" y="5379386"/>
            <a:ext cx="69919" cy="65910"/>
          </a:xfrm>
          <a:custGeom>
            <a:avLst/>
            <a:gdLst>
              <a:gd name="connsiteX0" fmla="*/ 31856 w 53492"/>
              <a:gd name="connsiteY0" fmla="*/ 50269 h 50269"/>
              <a:gd name="connsiteX1" fmla="*/ 0 w 53492"/>
              <a:gd name="connsiteY1" fmla="*/ 25134 h 50269"/>
              <a:gd name="connsiteX2" fmla="*/ 21637 w 53492"/>
              <a:gd name="connsiteY2" fmla="*/ 0 h 50269"/>
              <a:gd name="connsiteX3" fmla="*/ 53493 w 53492"/>
              <a:gd name="connsiteY3" fmla="*/ 25134 h 50269"/>
              <a:gd name="connsiteX4" fmla="*/ 31856 w 53492"/>
              <a:gd name="connsiteY4" fmla="*/ 50269 h 5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69">
                <a:moveTo>
                  <a:pt x="31856" y="50269"/>
                </a:moveTo>
                <a:lnTo>
                  <a:pt x="0" y="25134"/>
                </a:lnTo>
                <a:lnTo>
                  <a:pt x="21637" y="0"/>
                </a:lnTo>
                <a:lnTo>
                  <a:pt x="53493" y="25134"/>
                </a:lnTo>
                <a:lnTo>
                  <a:pt x="31856" y="5026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63A25CBA-1772-47A9-9116-81CCC50C6D39}"/>
              </a:ext>
            </a:extLst>
          </p:cNvPr>
          <p:cNvSpPr/>
          <p:nvPr/>
        </p:nvSpPr>
        <p:spPr>
          <a:xfrm>
            <a:off x="4133665" y="5975454"/>
            <a:ext cx="69919" cy="65864"/>
          </a:xfrm>
          <a:custGeom>
            <a:avLst/>
            <a:gdLst>
              <a:gd name="connsiteX0" fmla="*/ 31856 w 53492"/>
              <a:gd name="connsiteY0" fmla="*/ 50235 h 50234"/>
              <a:gd name="connsiteX1" fmla="*/ 0 w 53492"/>
              <a:gd name="connsiteY1" fmla="*/ 25101 h 50234"/>
              <a:gd name="connsiteX2" fmla="*/ 21637 w 53492"/>
              <a:gd name="connsiteY2" fmla="*/ 0 h 50234"/>
              <a:gd name="connsiteX3" fmla="*/ 53493 w 53492"/>
              <a:gd name="connsiteY3" fmla="*/ 25101 h 50234"/>
              <a:gd name="connsiteX4" fmla="*/ 31856 w 53492"/>
              <a:gd name="connsiteY4" fmla="*/ 50235 h 5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34">
                <a:moveTo>
                  <a:pt x="31856" y="50235"/>
                </a:moveTo>
                <a:lnTo>
                  <a:pt x="0" y="25101"/>
                </a:lnTo>
                <a:lnTo>
                  <a:pt x="21637" y="0"/>
                </a:lnTo>
                <a:lnTo>
                  <a:pt x="53493" y="25101"/>
                </a:lnTo>
                <a:lnTo>
                  <a:pt x="31856" y="50235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6F5CD4A9-3643-4D55-A9D0-70448D7565BB}"/>
              </a:ext>
            </a:extLst>
          </p:cNvPr>
          <p:cNvSpPr/>
          <p:nvPr/>
        </p:nvSpPr>
        <p:spPr>
          <a:xfrm>
            <a:off x="4497156" y="5975363"/>
            <a:ext cx="69919" cy="65909"/>
          </a:xfrm>
          <a:custGeom>
            <a:avLst/>
            <a:gdLst>
              <a:gd name="connsiteX0" fmla="*/ 31855 w 53492"/>
              <a:gd name="connsiteY0" fmla="*/ 50269 h 50268"/>
              <a:gd name="connsiteX1" fmla="*/ 0 w 53492"/>
              <a:gd name="connsiteY1" fmla="*/ 25134 h 50268"/>
              <a:gd name="connsiteX2" fmla="*/ 21637 w 53492"/>
              <a:gd name="connsiteY2" fmla="*/ 0 h 50268"/>
              <a:gd name="connsiteX3" fmla="*/ 53492 w 53492"/>
              <a:gd name="connsiteY3" fmla="*/ 25134 h 50268"/>
              <a:gd name="connsiteX4" fmla="*/ 31855 w 53492"/>
              <a:gd name="connsiteY4" fmla="*/ 50269 h 5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68">
                <a:moveTo>
                  <a:pt x="31855" y="50269"/>
                </a:moveTo>
                <a:lnTo>
                  <a:pt x="0" y="25134"/>
                </a:lnTo>
                <a:lnTo>
                  <a:pt x="21637" y="0"/>
                </a:lnTo>
                <a:lnTo>
                  <a:pt x="53492" y="25134"/>
                </a:lnTo>
                <a:lnTo>
                  <a:pt x="31855" y="5026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B7C716A0-CDBE-4E55-A6EE-8B1E732D7D64}"/>
              </a:ext>
            </a:extLst>
          </p:cNvPr>
          <p:cNvSpPr/>
          <p:nvPr/>
        </p:nvSpPr>
        <p:spPr>
          <a:xfrm>
            <a:off x="4859032" y="5975319"/>
            <a:ext cx="69919" cy="65909"/>
          </a:xfrm>
          <a:custGeom>
            <a:avLst/>
            <a:gdLst>
              <a:gd name="connsiteX0" fmla="*/ 31889 w 53492"/>
              <a:gd name="connsiteY0" fmla="*/ 50269 h 50268"/>
              <a:gd name="connsiteX1" fmla="*/ 0 w 53492"/>
              <a:gd name="connsiteY1" fmla="*/ 25134 h 50268"/>
              <a:gd name="connsiteX2" fmla="*/ 21637 w 53492"/>
              <a:gd name="connsiteY2" fmla="*/ 0 h 50268"/>
              <a:gd name="connsiteX3" fmla="*/ 53492 w 53492"/>
              <a:gd name="connsiteY3" fmla="*/ 25134 h 50268"/>
              <a:gd name="connsiteX4" fmla="*/ 31889 w 53492"/>
              <a:gd name="connsiteY4" fmla="*/ 50269 h 5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68">
                <a:moveTo>
                  <a:pt x="31889" y="50269"/>
                </a:moveTo>
                <a:lnTo>
                  <a:pt x="0" y="25134"/>
                </a:lnTo>
                <a:lnTo>
                  <a:pt x="21637" y="0"/>
                </a:lnTo>
                <a:lnTo>
                  <a:pt x="53492" y="25134"/>
                </a:lnTo>
                <a:lnTo>
                  <a:pt x="31889" y="5026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97408B0F-DED3-46FE-8610-A71E2FFA4951}"/>
              </a:ext>
            </a:extLst>
          </p:cNvPr>
          <p:cNvSpPr/>
          <p:nvPr/>
        </p:nvSpPr>
        <p:spPr>
          <a:xfrm>
            <a:off x="5217683" y="5975274"/>
            <a:ext cx="69919" cy="65909"/>
          </a:xfrm>
          <a:custGeom>
            <a:avLst/>
            <a:gdLst>
              <a:gd name="connsiteX0" fmla="*/ 31855 w 53492"/>
              <a:gd name="connsiteY0" fmla="*/ 50269 h 50268"/>
              <a:gd name="connsiteX1" fmla="*/ 0 w 53492"/>
              <a:gd name="connsiteY1" fmla="*/ 25134 h 50268"/>
              <a:gd name="connsiteX2" fmla="*/ 21637 w 53492"/>
              <a:gd name="connsiteY2" fmla="*/ 0 h 50268"/>
              <a:gd name="connsiteX3" fmla="*/ 53492 w 53492"/>
              <a:gd name="connsiteY3" fmla="*/ 25134 h 50268"/>
              <a:gd name="connsiteX4" fmla="*/ 31855 w 53492"/>
              <a:gd name="connsiteY4" fmla="*/ 50269 h 5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68">
                <a:moveTo>
                  <a:pt x="31855" y="50269"/>
                </a:moveTo>
                <a:lnTo>
                  <a:pt x="0" y="25134"/>
                </a:lnTo>
                <a:lnTo>
                  <a:pt x="21637" y="0"/>
                </a:lnTo>
                <a:lnTo>
                  <a:pt x="53492" y="25134"/>
                </a:lnTo>
                <a:lnTo>
                  <a:pt x="31855" y="5026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331D6597-8030-473E-BF9C-7842263E477C}"/>
              </a:ext>
            </a:extLst>
          </p:cNvPr>
          <p:cNvSpPr/>
          <p:nvPr/>
        </p:nvSpPr>
        <p:spPr>
          <a:xfrm>
            <a:off x="5157535" y="5678859"/>
            <a:ext cx="69919" cy="65910"/>
          </a:xfrm>
          <a:custGeom>
            <a:avLst/>
            <a:gdLst>
              <a:gd name="connsiteX0" fmla="*/ 31890 w 53492"/>
              <a:gd name="connsiteY0" fmla="*/ 50269 h 50269"/>
              <a:gd name="connsiteX1" fmla="*/ 0 w 53492"/>
              <a:gd name="connsiteY1" fmla="*/ 25135 h 50269"/>
              <a:gd name="connsiteX2" fmla="*/ 21637 w 53492"/>
              <a:gd name="connsiteY2" fmla="*/ 0 h 50269"/>
              <a:gd name="connsiteX3" fmla="*/ 53492 w 53492"/>
              <a:gd name="connsiteY3" fmla="*/ 25135 h 50269"/>
              <a:gd name="connsiteX4" fmla="*/ 31890 w 53492"/>
              <a:gd name="connsiteY4" fmla="*/ 50269 h 5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69">
                <a:moveTo>
                  <a:pt x="31890" y="50269"/>
                </a:moveTo>
                <a:lnTo>
                  <a:pt x="0" y="25135"/>
                </a:lnTo>
                <a:lnTo>
                  <a:pt x="21637" y="0"/>
                </a:lnTo>
                <a:lnTo>
                  <a:pt x="53492" y="25135"/>
                </a:lnTo>
                <a:lnTo>
                  <a:pt x="31890" y="5026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07743C17-3B92-4A7E-957C-D0B8AF8AEFFA}"/>
              </a:ext>
            </a:extLst>
          </p:cNvPr>
          <p:cNvSpPr/>
          <p:nvPr/>
        </p:nvSpPr>
        <p:spPr>
          <a:xfrm>
            <a:off x="4798928" y="5678903"/>
            <a:ext cx="69919" cy="65910"/>
          </a:xfrm>
          <a:custGeom>
            <a:avLst/>
            <a:gdLst>
              <a:gd name="connsiteX0" fmla="*/ 31856 w 53492"/>
              <a:gd name="connsiteY0" fmla="*/ 50269 h 50269"/>
              <a:gd name="connsiteX1" fmla="*/ 0 w 53492"/>
              <a:gd name="connsiteY1" fmla="*/ 25134 h 50269"/>
              <a:gd name="connsiteX2" fmla="*/ 21637 w 53492"/>
              <a:gd name="connsiteY2" fmla="*/ 0 h 50269"/>
              <a:gd name="connsiteX3" fmla="*/ 53492 w 53492"/>
              <a:gd name="connsiteY3" fmla="*/ 25134 h 50269"/>
              <a:gd name="connsiteX4" fmla="*/ 31856 w 53492"/>
              <a:gd name="connsiteY4" fmla="*/ 50269 h 5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" h="50269">
                <a:moveTo>
                  <a:pt x="31856" y="50269"/>
                </a:moveTo>
                <a:lnTo>
                  <a:pt x="0" y="25134"/>
                </a:lnTo>
                <a:lnTo>
                  <a:pt x="21637" y="0"/>
                </a:lnTo>
                <a:lnTo>
                  <a:pt x="53492" y="25134"/>
                </a:lnTo>
                <a:lnTo>
                  <a:pt x="31856" y="50269"/>
                </a:lnTo>
                <a:close/>
              </a:path>
            </a:pathLst>
          </a:custGeom>
          <a:solidFill>
            <a:srgbClr val="C0D8F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6412BB59-6EE4-4953-A621-6D69E3350F5B}"/>
              </a:ext>
            </a:extLst>
          </p:cNvPr>
          <p:cNvSpPr/>
          <p:nvPr/>
        </p:nvSpPr>
        <p:spPr>
          <a:xfrm>
            <a:off x="6899816" y="5744993"/>
            <a:ext cx="360916" cy="670700"/>
          </a:xfrm>
          <a:custGeom>
            <a:avLst/>
            <a:gdLst>
              <a:gd name="connsiteX0" fmla="*/ 147146 w 276122"/>
              <a:gd name="connsiteY0" fmla="*/ 511538 h 511538"/>
              <a:gd name="connsiteX1" fmla="*/ 178007 w 276122"/>
              <a:gd name="connsiteY1" fmla="*/ 505503 h 511538"/>
              <a:gd name="connsiteX2" fmla="*/ 114262 w 276122"/>
              <a:gd name="connsiteY2" fmla="*/ 189178 h 511538"/>
              <a:gd name="connsiteX3" fmla="*/ 249364 w 276122"/>
              <a:gd name="connsiteY3" fmla="*/ 119672 h 511538"/>
              <a:gd name="connsiteX4" fmla="*/ 268910 w 276122"/>
              <a:gd name="connsiteY4" fmla="*/ 94606 h 511538"/>
              <a:gd name="connsiteX5" fmla="*/ 254919 w 276122"/>
              <a:gd name="connsiteY5" fmla="*/ 0 h 511538"/>
              <a:gd name="connsiteX6" fmla="*/ 110387 w 276122"/>
              <a:gd name="connsiteY6" fmla="*/ 46806 h 511538"/>
              <a:gd name="connsiteX7" fmla="*/ 3505 w 276122"/>
              <a:gd name="connsiteY7" fmla="*/ 126667 h 511538"/>
              <a:gd name="connsiteX8" fmla="*/ 147146 w 276122"/>
              <a:gd name="connsiteY8" fmla="*/ 511538 h 51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122" h="511538">
                <a:moveTo>
                  <a:pt x="147146" y="511538"/>
                </a:moveTo>
                <a:lnTo>
                  <a:pt x="178007" y="505503"/>
                </a:lnTo>
                <a:cubicBezTo>
                  <a:pt x="178007" y="505503"/>
                  <a:pt x="104146" y="213284"/>
                  <a:pt x="114262" y="189178"/>
                </a:cubicBezTo>
                <a:cubicBezTo>
                  <a:pt x="122457" y="169153"/>
                  <a:pt x="207633" y="154683"/>
                  <a:pt x="249364" y="119672"/>
                </a:cubicBezTo>
                <a:cubicBezTo>
                  <a:pt x="257834" y="113054"/>
                  <a:pt x="264555" y="104448"/>
                  <a:pt x="268910" y="94606"/>
                </a:cubicBezTo>
                <a:cubicBezTo>
                  <a:pt x="291130" y="40291"/>
                  <a:pt x="254919" y="0"/>
                  <a:pt x="254919" y="0"/>
                </a:cubicBezTo>
                <a:cubicBezTo>
                  <a:pt x="205610" y="11830"/>
                  <a:pt x="157296" y="27501"/>
                  <a:pt x="110387" y="46806"/>
                </a:cubicBezTo>
                <a:cubicBezTo>
                  <a:pt x="61421" y="67791"/>
                  <a:pt x="16055" y="95087"/>
                  <a:pt x="3505" y="126667"/>
                </a:cubicBezTo>
                <a:cubicBezTo>
                  <a:pt x="-26602" y="203168"/>
                  <a:pt x="147146" y="511538"/>
                  <a:pt x="147146" y="511538"/>
                </a:cubicBezTo>
                <a:close/>
              </a:path>
            </a:pathLst>
          </a:custGeom>
          <a:solidFill>
            <a:srgbClr val="E8945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845F5364-818A-4B33-96B8-DD5A6159BBE9}"/>
              </a:ext>
            </a:extLst>
          </p:cNvPr>
          <p:cNvSpPr/>
          <p:nvPr/>
        </p:nvSpPr>
        <p:spPr>
          <a:xfrm>
            <a:off x="6981459" y="6380939"/>
            <a:ext cx="178636" cy="110194"/>
          </a:xfrm>
          <a:custGeom>
            <a:avLst/>
            <a:gdLst>
              <a:gd name="connsiteX0" fmla="*/ 570 w 136667"/>
              <a:gd name="connsiteY0" fmla="*/ 71563 h 84044"/>
              <a:gd name="connsiteX1" fmla="*/ 6056 w 136667"/>
              <a:gd name="connsiteY1" fmla="*/ 64156 h 84044"/>
              <a:gd name="connsiteX2" fmla="*/ 39729 w 136667"/>
              <a:gd name="connsiteY2" fmla="*/ 39228 h 84044"/>
              <a:gd name="connsiteX3" fmla="*/ 72271 w 136667"/>
              <a:gd name="connsiteY3" fmla="*/ 5760 h 84044"/>
              <a:gd name="connsiteX4" fmla="*/ 72271 w 136667"/>
              <a:gd name="connsiteY4" fmla="*/ 5760 h 84044"/>
              <a:gd name="connsiteX5" fmla="*/ 92845 w 136667"/>
              <a:gd name="connsiteY5" fmla="*/ 12618 h 84044"/>
              <a:gd name="connsiteX6" fmla="*/ 110332 w 136667"/>
              <a:gd name="connsiteY6" fmla="*/ 0 h 84044"/>
              <a:gd name="connsiteX7" fmla="*/ 115613 w 136667"/>
              <a:gd name="connsiteY7" fmla="*/ 3806 h 84044"/>
              <a:gd name="connsiteX8" fmla="*/ 119797 w 136667"/>
              <a:gd name="connsiteY8" fmla="*/ 13476 h 84044"/>
              <a:gd name="connsiteX9" fmla="*/ 131421 w 136667"/>
              <a:gd name="connsiteY9" fmla="*/ 36416 h 84044"/>
              <a:gd name="connsiteX10" fmla="*/ 136599 w 136667"/>
              <a:gd name="connsiteY10" fmla="*/ 43274 h 84044"/>
              <a:gd name="connsiteX11" fmla="*/ 123774 w 136667"/>
              <a:gd name="connsiteY11" fmla="*/ 52292 h 84044"/>
              <a:gd name="connsiteX12" fmla="*/ 106320 w 136667"/>
              <a:gd name="connsiteY12" fmla="*/ 56818 h 84044"/>
              <a:gd name="connsiteX13" fmla="*/ 89175 w 136667"/>
              <a:gd name="connsiteY13" fmla="*/ 57985 h 84044"/>
              <a:gd name="connsiteX14" fmla="*/ 75803 w 136667"/>
              <a:gd name="connsiteY14" fmla="*/ 64843 h 84044"/>
              <a:gd name="connsiteX15" fmla="*/ 75803 w 136667"/>
              <a:gd name="connsiteY15" fmla="*/ 64843 h 84044"/>
              <a:gd name="connsiteX16" fmla="*/ 1565 w 136667"/>
              <a:gd name="connsiteY16" fmla="*/ 84045 h 84044"/>
              <a:gd name="connsiteX17" fmla="*/ 570 w 136667"/>
              <a:gd name="connsiteY17" fmla="*/ 71563 h 8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6667" h="84044">
                <a:moveTo>
                  <a:pt x="570" y="71563"/>
                </a:moveTo>
                <a:cubicBezTo>
                  <a:pt x="1153" y="68374"/>
                  <a:pt x="3176" y="65631"/>
                  <a:pt x="6056" y="64156"/>
                </a:cubicBezTo>
                <a:cubicBezTo>
                  <a:pt x="13429" y="60110"/>
                  <a:pt x="28482" y="54281"/>
                  <a:pt x="39729" y="39228"/>
                </a:cubicBezTo>
                <a:cubicBezTo>
                  <a:pt x="46073" y="30792"/>
                  <a:pt x="72271" y="5760"/>
                  <a:pt x="72271" y="5760"/>
                </a:cubicBezTo>
                <a:lnTo>
                  <a:pt x="72271" y="5760"/>
                </a:lnTo>
                <a:cubicBezTo>
                  <a:pt x="72922" y="5760"/>
                  <a:pt x="76351" y="5760"/>
                  <a:pt x="92845" y="12618"/>
                </a:cubicBezTo>
                <a:cubicBezTo>
                  <a:pt x="101417" y="16047"/>
                  <a:pt x="110332" y="0"/>
                  <a:pt x="110332" y="0"/>
                </a:cubicBezTo>
                <a:cubicBezTo>
                  <a:pt x="112321" y="892"/>
                  <a:pt x="114139" y="2195"/>
                  <a:pt x="115613" y="3806"/>
                </a:cubicBezTo>
                <a:cubicBezTo>
                  <a:pt x="118151" y="6412"/>
                  <a:pt x="119625" y="9841"/>
                  <a:pt x="119797" y="13476"/>
                </a:cubicBezTo>
                <a:cubicBezTo>
                  <a:pt x="120242" y="19648"/>
                  <a:pt x="126655" y="29730"/>
                  <a:pt x="131421" y="36416"/>
                </a:cubicBezTo>
                <a:cubicBezTo>
                  <a:pt x="134301" y="40496"/>
                  <a:pt x="136599" y="43274"/>
                  <a:pt x="136599" y="43274"/>
                </a:cubicBezTo>
                <a:cubicBezTo>
                  <a:pt x="136599" y="43274"/>
                  <a:pt x="138382" y="46703"/>
                  <a:pt x="123774" y="52292"/>
                </a:cubicBezTo>
                <a:lnTo>
                  <a:pt x="106320" y="56818"/>
                </a:lnTo>
                <a:cubicBezTo>
                  <a:pt x="100251" y="57504"/>
                  <a:pt x="95553" y="57127"/>
                  <a:pt x="89175" y="57985"/>
                </a:cubicBezTo>
                <a:cubicBezTo>
                  <a:pt x="79814" y="59288"/>
                  <a:pt x="76454" y="63676"/>
                  <a:pt x="75803" y="64843"/>
                </a:cubicBezTo>
                <a:lnTo>
                  <a:pt x="75803" y="64843"/>
                </a:lnTo>
                <a:lnTo>
                  <a:pt x="1565" y="84045"/>
                </a:lnTo>
                <a:cubicBezTo>
                  <a:pt x="-527" y="81953"/>
                  <a:pt x="-150" y="76021"/>
                  <a:pt x="570" y="71563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96" name="Graphic 2">
            <a:extLst>
              <a:ext uri="{FF2B5EF4-FFF2-40B4-BE49-F238E27FC236}">
                <a16:creationId xmlns:a16="http://schemas.microsoft.com/office/drawing/2014/main" id="{56F93FB0-065D-4445-8F33-7B0D03F64079}"/>
              </a:ext>
            </a:extLst>
          </p:cNvPr>
          <p:cNvGrpSpPr/>
          <p:nvPr/>
        </p:nvGrpSpPr>
        <p:grpSpPr>
          <a:xfrm>
            <a:off x="6053244" y="5691043"/>
            <a:ext cx="1838076" cy="1134409"/>
            <a:chOff x="6090773" y="5028423"/>
            <a:chExt cx="1406237" cy="865206"/>
          </a:xfrm>
          <a:solidFill>
            <a:schemeClr val="accent1"/>
          </a:solidFill>
        </p:grpSpPr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4936D22-9F81-4DDD-AD74-4FC745281E84}"/>
                </a:ext>
              </a:extLst>
            </p:cNvPr>
            <p:cNvSpPr/>
            <p:nvPr/>
          </p:nvSpPr>
          <p:spPr>
            <a:xfrm>
              <a:off x="6236342" y="5313784"/>
              <a:ext cx="433329" cy="324040"/>
            </a:xfrm>
            <a:custGeom>
              <a:avLst/>
              <a:gdLst>
                <a:gd name="connsiteX0" fmla="*/ 419613 w 433329"/>
                <a:gd name="connsiteY0" fmla="*/ 324041 h 324040"/>
                <a:gd name="connsiteX1" fmla="*/ 433329 w 433329"/>
                <a:gd name="connsiteY1" fmla="*/ 310325 h 324040"/>
                <a:gd name="connsiteX2" fmla="*/ 122593 w 433329"/>
                <a:gd name="connsiteY2" fmla="*/ 0 h 324040"/>
                <a:gd name="connsiteX3" fmla="*/ 8682 w 433329"/>
                <a:gd name="connsiteY3" fmla="*/ 21740 h 324040"/>
                <a:gd name="connsiteX4" fmla="*/ 1001 w 433329"/>
                <a:gd name="connsiteY4" fmla="*/ 39708 h 324040"/>
                <a:gd name="connsiteX5" fmla="*/ 18969 w 433329"/>
                <a:gd name="connsiteY5" fmla="*/ 47389 h 324040"/>
                <a:gd name="connsiteX6" fmla="*/ 386078 w 433329"/>
                <a:gd name="connsiteY6" fmla="*/ 206288 h 324040"/>
                <a:gd name="connsiteX7" fmla="*/ 405932 w 433329"/>
                <a:gd name="connsiteY7" fmla="*/ 310359 h 324040"/>
                <a:gd name="connsiteX8" fmla="*/ 419613 w 433329"/>
                <a:gd name="connsiteY8" fmla="*/ 324041 h 32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329" h="324040">
                  <a:moveTo>
                    <a:pt x="419613" y="324041"/>
                  </a:moveTo>
                  <a:cubicBezTo>
                    <a:pt x="427191" y="324041"/>
                    <a:pt x="433329" y="317903"/>
                    <a:pt x="433329" y="310325"/>
                  </a:cubicBezTo>
                  <a:cubicBezTo>
                    <a:pt x="433226" y="138840"/>
                    <a:pt x="294077" y="-103"/>
                    <a:pt x="122593" y="0"/>
                  </a:cubicBezTo>
                  <a:cubicBezTo>
                    <a:pt x="83571" y="34"/>
                    <a:pt x="44961" y="7406"/>
                    <a:pt x="8682" y="21740"/>
                  </a:cubicBezTo>
                  <a:cubicBezTo>
                    <a:pt x="1584" y="24586"/>
                    <a:pt x="-1845" y="32610"/>
                    <a:pt x="1001" y="39708"/>
                  </a:cubicBezTo>
                  <a:cubicBezTo>
                    <a:pt x="3847" y="46806"/>
                    <a:pt x="11871" y="50235"/>
                    <a:pt x="18969" y="47389"/>
                  </a:cubicBezTo>
                  <a:cubicBezTo>
                    <a:pt x="164221" y="-10116"/>
                    <a:pt x="328573" y="61036"/>
                    <a:pt x="386078" y="206288"/>
                  </a:cubicBezTo>
                  <a:cubicBezTo>
                    <a:pt x="399176" y="239413"/>
                    <a:pt x="405932" y="274732"/>
                    <a:pt x="405932" y="310359"/>
                  </a:cubicBezTo>
                  <a:cubicBezTo>
                    <a:pt x="405966" y="317903"/>
                    <a:pt x="412069" y="324006"/>
                    <a:pt x="419613" y="324041"/>
                  </a:cubicBezTo>
                  <a:close/>
                </a:path>
              </a:pathLst>
            </a:custGeom>
            <a:solidFill>
              <a:srgbClr val="2C3A64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C8D490E-2173-4B26-A667-2A3510FDC8FA}"/>
                </a:ext>
              </a:extLst>
            </p:cNvPr>
            <p:cNvSpPr/>
            <p:nvPr/>
          </p:nvSpPr>
          <p:spPr>
            <a:xfrm>
              <a:off x="6314255" y="5578022"/>
              <a:ext cx="91965" cy="91966"/>
            </a:xfrm>
            <a:custGeom>
              <a:avLst/>
              <a:gdLst>
                <a:gd name="connsiteX0" fmla="*/ 91966 w 91965"/>
                <a:gd name="connsiteY0" fmla="*/ 45983 h 91966"/>
                <a:gd name="connsiteX1" fmla="*/ 45983 w 91965"/>
                <a:gd name="connsiteY1" fmla="*/ 0 h 91966"/>
                <a:gd name="connsiteX2" fmla="*/ 0 w 91965"/>
                <a:gd name="connsiteY2" fmla="*/ 45983 h 91966"/>
                <a:gd name="connsiteX3" fmla="*/ 45983 w 91965"/>
                <a:gd name="connsiteY3" fmla="*/ 91966 h 91966"/>
                <a:gd name="connsiteX4" fmla="*/ 91966 w 91965"/>
                <a:gd name="connsiteY4" fmla="*/ 46052 h 91966"/>
                <a:gd name="connsiteX5" fmla="*/ 91966 w 91965"/>
                <a:gd name="connsiteY5" fmla="*/ 45983 h 9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965" h="91966">
                  <a:moveTo>
                    <a:pt x="91966" y="45983"/>
                  </a:moveTo>
                  <a:cubicBezTo>
                    <a:pt x="91966" y="20574"/>
                    <a:pt x="71392" y="0"/>
                    <a:pt x="45983" y="0"/>
                  </a:cubicBezTo>
                  <a:cubicBezTo>
                    <a:pt x="20574" y="0"/>
                    <a:pt x="0" y="20574"/>
                    <a:pt x="0" y="45983"/>
                  </a:cubicBezTo>
                  <a:cubicBezTo>
                    <a:pt x="0" y="71392"/>
                    <a:pt x="20574" y="91966"/>
                    <a:pt x="45983" y="91966"/>
                  </a:cubicBezTo>
                  <a:cubicBezTo>
                    <a:pt x="71357" y="92000"/>
                    <a:pt x="91931" y="71426"/>
                    <a:pt x="91966" y="46052"/>
                  </a:cubicBezTo>
                  <a:cubicBezTo>
                    <a:pt x="91966" y="46017"/>
                    <a:pt x="91966" y="46017"/>
                    <a:pt x="91966" y="45983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89E43B0-D37E-4AFB-A701-AEE0F0087300}"/>
                </a:ext>
              </a:extLst>
            </p:cNvPr>
            <p:cNvSpPr/>
            <p:nvPr/>
          </p:nvSpPr>
          <p:spPr>
            <a:xfrm rot="-4215601">
              <a:off x="6285929" y="5509166"/>
              <a:ext cx="230634" cy="6240"/>
            </a:xfrm>
            <a:custGeom>
              <a:avLst/>
              <a:gdLst>
                <a:gd name="connsiteX0" fmla="*/ 0 w 230634"/>
                <a:gd name="connsiteY0" fmla="*/ 0 h 6240"/>
                <a:gd name="connsiteX1" fmla="*/ 230635 w 230634"/>
                <a:gd name="connsiteY1" fmla="*/ 0 h 6240"/>
                <a:gd name="connsiteX2" fmla="*/ 230635 w 230634"/>
                <a:gd name="connsiteY2" fmla="*/ 6241 h 6240"/>
                <a:gd name="connsiteX3" fmla="*/ 0 w 230634"/>
                <a:gd name="connsiteY3" fmla="*/ 6241 h 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34" h="6240">
                  <a:moveTo>
                    <a:pt x="0" y="0"/>
                  </a:moveTo>
                  <a:lnTo>
                    <a:pt x="230635" y="0"/>
                  </a:lnTo>
                  <a:lnTo>
                    <a:pt x="230635" y="6241"/>
                  </a:lnTo>
                  <a:lnTo>
                    <a:pt x="0" y="624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75EDF43-DD58-4D62-BA94-2CDA8EA63C62}"/>
                </a:ext>
              </a:extLst>
            </p:cNvPr>
            <p:cNvSpPr/>
            <p:nvPr/>
          </p:nvSpPr>
          <p:spPr>
            <a:xfrm>
              <a:off x="6212277" y="5414493"/>
              <a:ext cx="370434" cy="307409"/>
            </a:xfrm>
            <a:custGeom>
              <a:avLst/>
              <a:gdLst>
                <a:gd name="connsiteX0" fmla="*/ 367966 w 370434"/>
                <a:gd name="connsiteY0" fmla="*/ 307410 h 307409"/>
                <a:gd name="connsiteX1" fmla="*/ 370435 w 370434"/>
                <a:gd name="connsiteY1" fmla="*/ 301683 h 307409"/>
                <a:gd name="connsiteX2" fmla="*/ 150019 w 370434"/>
                <a:gd name="connsiteY2" fmla="*/ 207009 h 307409"/>
                <a:gd name="connsiteX3" fmla="*/ 5109 w 370434"/>
                <a:gd name="connsiteY3" fmla="*/ 0 h 307409"/>
                <a:gd name="connsiteX4" fmla="*/ 0 w 370434"/>
                <a:gd name="connsiteY4" fmla="*/ 3600 h 307409"/>
                <a:gd name="connsiteX5" fmla="*/ 145938 w 370434"/>
                <a:gd name="connsiteY5" fmla="*/ 212049 h 307409"/>
                <a:gd name="connsiteX6" fmla="*/ 146727 w 370434"/>
                <a:gd name="connsiteY6" fmla="*/ 212392 h 307409"/>
                <a:gd name="connsiteX7" fmla="*/ 367966 w 370434"/>
                <a:gd name="connsiteY7" fmla="*/ 307410 h 30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434" h="307409">
                  <a:moveTo>
                    <a:pt x="367966" y="307410"/>
                  </a:moveTo>
                  <a:lnTo>
                    <a:pt x="370435" y="301683"/>
                  </a:lnTo>
                  <a:lnTo>
                    <a:pt x="150019" y="207009"/>
                  </a:lnTo>
                  <a:lnTo>
                    <a:pt x="5109" y="0"/>
                  </a:lnTo>
                  <a:lnTo>
                    <a:pt x="0" y="3600"/>
                  </a:lnTo>
                  <a:lnTo>
                    <a:pt x="145938" y="212049"/>
                  </a:lnTo>
                  <a:lnTo>
                    <a:pt x="146727" y="212392"/>
                  </a:lnTo>
                  <a:lnTo>
                    <a:pt x="367966" y="307410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7B36A61-F4FD-43E2-87B1-98ED82C28B3A}"/>
                </a:ext>
              </a:extLst>
            </p:cNvPr>
            <p:cNvSpPr/>
            <p:nvPr/>
          </p:nvSpPr>
          <p:spPr>
            <a:xfrm>
              <a:off x="6223798" y="5617079"/>
              <a:ext cx="229777" cy="246304"/>
            </a:xfrm>
            <a:custGeom>
              <a:avLst/>
              <a:gdLst>
                <a:gd name="connsiteX0" fmla="*/ 223845 w 229777"/>
                <a:gd name="connsiteY0" fmla="*/ 246305 h 246304"/>
                <a:gd name="connsiteX1" fmla="*/ 229777 w 229777"/>
                <a:gd name="connsiteY1" fmla="*/ 244316 h 246304"/>
                <a:gd name="connsiteX2" fmla="*/ 139355 w 229777"/>
                <a:gd name="connsiteY2" fmla="*/ 5830 h 246304"/>
                <a:gd name="connsiteX3" fmla="*/ 137160 w 229777"/>
                <a:gd name="connsiteY3" fmla="*/ 0 h 246304"/>
                <a:gd name="connsiteX4" fmla="*/ 0 w 229777"/>
                <a:gd name="connsiteY4" fmla="*/ 217158 h 246304"/>
                <a:gd name="connsiteX5" fmla="*/ 5281 w 229777"/>
                <a:gd name="connsiteY5" fmla="*/ 220587 h 246304"/>
                <a:gd name="connsiteX6" fmla="*/ 135926 w 229777"/>
                <a:gd name="connsiteY6" fmla="*/ 13990 h 246304"/>
                <a:gd name="connsiteX7" fmla="*/ 223845 w 229777"/>
                <a:gd name="connsiteY7" fmla="*/ 246305 h 2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777" h="246304">
                  <a:moveTo>
                    <a:pt x="223845" y="246305"/>
                  </a:moveTo>
                  <a:lnTo>
                    <a:pt x="229777" y="244316"/>
                  </a:lnTo>
                  <a:cubicBezTo>
                    <a:pt x="228200" y="239653"/>
                    <a:pt x="142989" y="15362"/>
                    <a:pt x="139355" y="5830"/>
                  </a:cubicBezTo>
                  <a:lnTo>
                    <a:pt x="137160" y="0"/>
                  </a:lnTo>
                  <a:lnTo>
                    <a:pt x="0" y="217158"/>
                  </a:lnTo>
                  <a:lnTo>
                    <a:pt x="5281" y="220587"/>
                  </a:lnTo>
                  <a:lnTo>
                    <a:pt x="135926" y="13990"/>
                  </a:lnTo>
                  <a:cubicBezTo>
                    <a:pt x="167095" y="96012"/>
                    <a:pt x="222679" y="242739"/>
                    <a:pt x="223845" y="246305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8F59A06-E318-42B0-9B79-97D3728D3250}"/>
                </a:ext>
              </a:extLst>
            </p:cNvPr>
            <p:cNvSpPr/>
            <p:nvPr/>
          </p:nvSpPr>
          <p:spPr>
            <a:xfrm rot="-585602">
              <a:off x="6358615" y="5584099"/>
              <a:ext cx="248190" cy="6240"/>
            </a:xfrm>
            <a:custGeom>
              <a:avLst/>
              <a:gdLst>
                <a:gd name="connsiteX0" fmla="*/ 0 w 248190"/>
                <a:gd name="connsiteY0" fmla="*/ 0 h 6240"/>
                <a:gd name="connsiteX1" fmla="*/ 248191 w 248190"/>
                <a:gd name="connsiteY1" fmla="*/ 0 h 6240"/>
                <a:gd name="connsiteX2" fmla="*/ 248191 w 248190"/>
                <a:gd name="connsiteY2" fmla="*/ 6241 h 6240"/>
                <a:gd name="connsiteX3" fmla="*/ 0 w 248190"/>
                <a:gd name="connsiteY3" fmla="*/ 6241 h 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0" h="6240">
                  <a:moveTo>
                    <a:pt x="0" y="0"/>
                  </a:moveTo>
                  <a:lnTo>
                    <a:pt x="248191" y="0"/>
                  </a:lnTo>
                  <a:lnTo>
                    <a:pt x="248191" y="6241"/>
                  </a:lnTo>
                  <a:lnTo>
                    <a:pt x="0" y="624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38EEC04E-43CE-4265-B1E0-78E1575B5DD0}"/>
                </a:ext>
              </a:extLst>
            </p:cNvPr>
            <p:cNvSpPr/>
            <p:nvPr/>
          </p:nvSpPr>
          <p:spPr>
            <a:xfrm rot="-1106399">
              <a:off x="6305410" y="5386663"/>
              <a:ext cx="6240" cy="226622"/>
            </a:xfrm>
            <a:custGeom>
              <a:avLst/>
              <a:gdLst>
                <a:gd name="connsiteX0" fmla="*/ 0 w 6240"/>
                <a:gd name="connsiteY0" fmla="*/ 0 h 226622"/>
                <a:gd name="connsiteX1" fmla="*/ 6241 w 6240"/>
                <a:gd name="connsiteY1" fmla="*/ 0 h 226622"/>
                <a:gd name="connsiteX2" fmla="*/ 6241 w 6240"/>
                <a:gd name="connsiteY2" fmla="*/ 226623 h 226622"/>
                <a:gd name="connsiteX3" fmla="*/ 0 w 6240"/>
                <a:gd name="connsiteY3" fmla="*/ 226623 h 2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0" h="226622">
                  <a:moveTo>
                    <a:pt x="0" y="0"/>
                  </a:moveTo>
                  <a:lnTo>
                    <a:pt x="6241" y="0"/>
                  </a:lnTo>
                  <a:lnTo>
                    <a:pt x="6241" y="226623"/>
                  </a:lnTo>
                  <a:lnTo>
                    <a:pt x="0" y="226623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2BBA3CC-A606-413C-9700-7226DF80E5EE}"/>
                </a:ext>
              </a:extLst>
            </p:cNvPr>
            <p:cNvSpPr/>
            <p:nvPr/>
          </p:nvSpPr>
          <p:spPr>
            <a:xfrm>
              <a:off x="6118254" y="5507488"/>
              <a:ext cx="467750" cy="119774"/>
            </a:xfrm>
            <a:custGeom>
              <a:avLst/>
              <a:gdLst>
                <a:gd name="connsiteX0" fmla="*/ 242499 w 467750"/>
                <a:gd name="connsiteY0" fmla="*/ 119775 h 119774"/>
                <a:gd name="connsiteX1" fmla="*/ 243390 w 467750"/>
                <a:gd name="connsiteY1" fmla="*/ 119295 h 119774"/>
                <a:gd name="connsiteX2" fmla="*/ 467750 w 467750"/>
                <a:gd name="connsiteY2" fmla="*/ 5589 h 119774"/>
                <a:gd name="connsiteX3" fmla="*/ 464938 w 467750"/>
                <a:gd name="connsiteY3" fmla="*/ 0 h 119774"/>
                <a:gd name="connsiteX4" fmla="*/ 241505 w 467750"/>
                <a:gd name="connsiteY4" fmla="*/ 113294 h 119774"/>
                <a:gd name="connsiteX5" fmla="*/ 1029 w 467750"/>
                <a:gd name="connsiteY5" fmla="*/ 72935 h 119774"/>
                <a:gd name="connsiteX6" fmla="*/ 0 w 467750"/>
                <a:gd name="connsiteY6" fmla="*/ 79107 h 119774"/>
                <a:gd name="connsiteX7" fmla="*/ 242499 w 467750"/>
                <a:gd name="connsiteY7" fmla="*/ 119775 h 11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7750" h="119774">
                  <a:moveTo>
                    <a:pt x="242499" y="119775"/>
                  </a:moveTo>
                  <a:lnTo>
                    <a:pt x="243390" y="119295"/>
                  </a:lnTo>
                  <a:lnTo>
                    <a:pt x="467750" y="5589"/>
                  </a:lnTo>
                  <a:lnTo>
                    <a:pt x="464938" y="0"/>
                  </a:lnTo>
                  <a:lnTo>
                    <a:pt x="241505" y="113294"/>
                  </a:lnTo>
                  <a:lnTo>
                    <a:pt x="1029" y="72935"/>
                  </a:lnTo>
                  <a:lnTo>
                    <a:pt x="0" y="79107"/>
                  </a:lnTo>
                  <a:lnTo>
                    <a:pt x="242499" y="119775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6B63DB8F-6239-4205-B482-42849557FB6A}"/>
                </a:ext>
              </a:extLst>
            </p:cNvPr>
            <p:cNvSpPr/>
            <p:nvPr/>
          </p:nvSpPr>
          <p:spPr>
            <a:xfrm>
              <a:off x="6263815" y="5617147"/>
              <a:ext cx="226828" cy="238418"/>
            </a:xfrm>
            <a:custGeom>
              <a:avLst/>
              <a:gdLst>
                <a:gd name="connsiteX0" fmla="*/ 5933 w 226828"/>
                <a:gd name="connsiteY0" fmla="*/ 238418 h 238418"/>
                <a:gd name="connsiteX1" fmla="*/ 97041 w 226828"/>
                <a:gd name="connsiteY1" fmla="*/ 13647 h 238418"/>
                <a:gd name="connsiteX2" fmla="*/ 221548 w 226828"/>
                <a:gd name="connsiteY2" fmla="*/ 209512 h 238418"/>
                <a:gd name="connsiteX3" fmla="*/ 226828 w 226828"/>
                <a:gd name="connsiteY3" fmla="*/ 206083 h 238418"/>
                <a:gd name="connsiteX4" fmla="*/ 95841 w 226828"/>
                <a:gd name="connsiteY4" fmla="*/ 0 h 238418"/>
                <a:gd name="connsiteX5" fmla="*/ 93543 w 226828"/>
                <a:gd name="connsiteY5" fmla="*/ 5589 h 238418"/>
                <a:gd name="connsiteX6" fmla="*/ 0 w 226828"/>
                <a:gd name="connsiteY6" fmla="*/ 236361 h 23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828" h="238418">
                  <a:moveTo>
                    <a:pt x="5933" y="238418"/>
                  </a:moveTo>
                  <a:cubicBezTo>
                    <a:pt x="7236" y="234509"/>
                    <a:pt x="64808" y="92857"/>
                    <a:pt x="97041" y="13647"/>
                  </a:cubicBezTo>
                  <a:lnTo>
                    <a:pt x="221548" y="209512"/>
                  </a:lnTo>
                  <a:lnTo>
                    <a:pt x="226828" y="206083"/>
                  </a:lnTo>
                  <a:lnTo>
                    <a:pt x="95841" y="0"/>
                  </a:lnTo>
                  <a:lnTo>
                    <a:pt x="93543" y="5589"/>
                  </a:lnTo>
                  <a:cubicBezTo>
                    <a:pt x="89806" y="14813"/>
                    <a:pt x="1578" y="231629"/>
                    <a:pt x="0" y="236361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6C6F37B-4B68-4769-9D47-334384D49D6A}"/>
                </a:ext>
              </a:extLst>
            </p:cNvPr>
            <p:cNvSpPr/>
            <p:nvPr/>
          </p:nvSpPr>
          <p:spPr>
            <a:xfrm rot="-4894200">
              <a:off x="6477820" y="5519814"/>
              <a:ext cx="6240" cy="244110"/>
            </a:xfrm>
            <a:custGeom>
              <a:avLst/>
              <a:gdLst>
                <a:gd name="connsiteX0" fmla="*/ 0 w 6240"/>
                <a:gd name="connsiteY0" fmla="*/ 0 h 244110"/>
                <a:gd name="connsiteX1" fmla="*/ 6241 w 6240"/>
                <a:gd name="connsiteY1" fmla="*/ 0 h 244110"/>
                <a:gd name="connsiteX2" fmla="*/ 6241 w 6240"/>
                <a:gd name="connsiteY2" fmla="*/ 244110 h 244110"/>
                <a:gd name="connsiteX3" fmla="*/ 0 w 6240"/>
                <a:gd name="connsiteY3" fmla="*/ 244110 h 24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0" h="244110">
                  <a:moveTo>
                    <a:pt x="0" y="0"/>
                  </a:moveTo>
                  <a:lnTo>
                    <a:pt x="6241" y="0"/>
                  </a:lnTo>
                  <a:lnTo>
                    <a:pt x="6241" y="244110"/>
                  </a:lnTo>
                  <a:lnTo>
                    <a:pt x="0" y="244110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9CCC11-2109-4C26-B4F1-C37BBF6CF86F}"/>
                </a:ext>
              </a:extLst>
            </p:cNvPr>
            <p:cNvSpPr/>
            <p:nvPr/>
          </p:nvSpPr>
          <p:spPr>
            <a:xfrm rot="-2941200">
              <a:off x="6337545" y="5509526"/>
              <a:ext cx="204299" cy="6240"/>
            </a:xfrm>
            <a:custGeom>
              <a:avLst/>
              <a:gdLst>
                <a:gd name="connsiteX0" fmla="*/ 0 w 204299"/>
                <a:gd name="connsiteY0" fmla="*/ 0 h 6240"/>
                <a:gd name="connsiteX1" fmla="*/ 204300 w 204299"/>
                <a:gd name="connsiteY1" fmla="*/ 0 h 6240"/>
                <a:gd name="connsiteX2" fmla="*/ 204300 w 204299"/>
                <a:gd name="connsiteY2" fmla="*/ 6241 h 6240"/>
                <a:gd name="connsiteX3" fmla="*/ 0 w 204299"/>
                <a:gd name="connsiteY3" fmla="*/ 6241 h 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299" h="6240">
                  <a:moveTo>
                    <a:pt x="0" y="0"/>
                  </a:moveTo>
                  <a:lnTo>
                    <a:pt x="204300" y="0"/>
                  </a:lnTo>
                  <a:lnTo>
                    <a:pt x="204300" y="6241"/>
                  </a:lnTo>
                  <a:lnTo>
                    <a:pt x="0" y="624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D7D3584F-4441-4F91-A7DE-8F5CD6DBBA33}"/>
                </a:ext>
              </a:extLst>
            </p:cNvPr>
            <p:cNvSpPr/>
            <p:nvPr/>
          </p:nvSpPr>
          <p:spPr>
            <a:xfrm rot="-285000">
              <a:off x="6359042" y="5640382"/>
              <a:ext cx="6240" cy="226691"/>
            </a:xfrm>
            <a:custGeom>
              <a:avLst/>
              <a:gdLst>
                <a:gd name="connsiteX0" fmla="*/ 0 w 6240"/>
                <a:gd name="connsiteY0" fmla="*/ 0 h 226691"/>
                <a:gd name="connsiteX1" fmla="*/ 6241 w 6240"/>
                <a:gd name="connsiteY1" fmla="*/ 0 h 226691"/>
                <a:gd name="connsiteX2" fmla="*/ 6241 w 6240"/>
                <a:gd name="connsiteY2" fmla="*/ 226691 h 226691"/>
                <a:gd name="connsiteX3" fmla="*/ 0 w 6240"/>
                <a:gd name="connsiteY3" fmla="*/ 226691 h 2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0" h="226691">
                  <a:moveTo>
                    <a:pt x="0" y="0"/>
                  </a:moveTo>
                  <a:lnTo>
                    <a:pt x="6241" y="0"/>
                  </a:lnTo>
                  <a:lnTo>
                    <a:pt x="6241" y="226691"/>
                  </a:lnTo>
                  <a:lnTo>
                    <a:pt x="0" y="22669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F303036C-1DC4-4A8D-BF9C-17730CA16D68}"/>
                </a:ext>
              </a:extLst>
            </p:cNvPr>
            <p:cNvSpPr/>
            <p:nvPr/>
          </p:nvSpPr>
          <p:spPr>
            <a:xfrm rot="-2084400">
              <a:off x="6134590" y="5682288"/>
              <a:ext cx="259746" cy="6240"/>
            </a:xfrm>
            <a:custGeom>
              <a:avLst/>
              <a:gdLst>
                <a:gd name="connsiteX0" fmla="*/ 0 w 259746"/>
                <a:gd name="connsiteY0" fmla="*/ 0 h 6240"/>
                <a:gd name="connsiteX1" fmla="*/ 259747 w 259746"/>
                <a:gd name="connsiteY1" fmla="*/ 0 h 6240"/>
                <a:gd name="connsiteX2" fmla="*/ 259747 w 259746"/>
                <a:gd name="connsiteY2" fmla="*/ 6241 h 6240"/>
                <a:gd name="connsiteX3" fmla="*/ 0 w 259746"/>
                <a:gd name="connsiteY3" fmla="*/ 6241 h 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46" h="6240">
                  <a:moveTo>
                    <a:pt x="0" y="0"/>
                  </a:moveTo>
                  <a:lnTo>
                    <a:pt x="259747" y="0"/>
                  </a:lnTo>
                  <a:lnTo>
                    <a:pt x="259747" y="6241"/>
                  </a:lnTo>
                  <a:lnTo>
                    <a:pt x="0" y="624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97089C9-260F-4EAB-8A19-3470ADBB45E4}"/>
                </a:ext>
              </a:extLst>
            </p:cNvPr>
            <p:cNvSpPr/>
            <p:nvPr/>
          </p:nvSpPr>
          <p:spPr>
            <a:xfrm>
              <a:off x="6357118" y="5373174"/>
              <a:ext cx="184514" cy="418166"/>
            </a:xfrm>
            <a:custGeom>
              <a:avLst/>
              <a:gdLst>
                <a:gd name="connsiteX0" fmla="*/ 180091 w 184514"/>
                <a:gd name="connsiteY0" fmla="*/ 418167 h 418166"/>
                <a:gd name="connsiteX1" fmla="*/ 184514 w 184514"/>
                <a:gd name="connsiteY1" fmla="*/ 413778 h 418166"/>
                <a:gd name="connsiteX2" fmla="*/ 6241 w 184514"/>
                <a:gd name="connsiteY2" fmla="*/ 233995 h 418166"/>
                <a:gd name="connsiteX3" fmla="*/ 6241 w 184514"/>
                <a:gd name="connsiteY3" fmla="*/ 0 h 418166"/>
                <a:gd name="connsiteX4" fmla="*/ 0 w 184514"/>
                <a:gd name="connsiteY4" fmla="*/ 0 h 418166"/>
                <a:gd name="connsiteX5" fmla="*/ 0 w 184514"/>
                <a:gd name="connsiteY5" fmla="*/ 236532 h 418166"/>
                <a:gd name="connsiteX6" fmla="*/ 180091 w 184514"/>
                <a:gd name="connsiteY6" fmla="*/ 418167 h 41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14" h="418166">
                  <a:moveTo>
                    <a:pt x="180091" y="418167"/>
                  </a:moveTo>
                  <a:lnTo>
                    <a:pt x="184514" y="413778"/>
                  </a:lnTo>
                  <a:lnTo>
                    <a:pt x="6241" y="233995"/>
                  </a:lnTo>
                  <a:lnTo>
                    <a:pt x="6241" y="0"/>
                  </a:lnTo>
                  <a:lnTo>
                    <a:pt x="0" y="0"/>
                  </a:lnTo>
                  <a:lnTo>
                    <a:pt x="0" y="236532"/>
                  </a:lnTo>
                  <a:lnTo>
                    <a:pt x="180091" y="418167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CD915F1-D4AB-4C4B-8629-08491936591D}"/>
                </a:ext>
              </a:extLst>
            </p:cNvPr>
            <p:cNvSpPr/>
            <p:nvPr/>
          </p:nvSpPr>
          <p:spPr>
            <a:xfrm>
              <a:off x="6090773" y="5354558"/>
              <a:ext cx="538732" cy="539000"/>
            </a:xfrm>
            <a:custGeom>
              <a:avLst/>
              <a:gdLst>
                <a:gd name="connsiteX0" fmla="*/ 488270 w 538732"/>
                <a:gd name="connsiteY0" fmla="*/ 112227 h 539000"/>
                <a:gd name="connsiteX1" fmla="*/ 472393 w 538732"/>
                <a:gd name="connsiteY1" fmla="*/ 92270 h 539000"/>
                <a:gd name="connsiteX2" fmla="*/ 396955 w 538732"/>
                <a:gd name="connsiteY2" fmla="*/ 32057 h 539000"/>
                <a:gd name="connsiteX3" fmla="*/ 357865 w 538732"/>
                <a:gd name="connsiteY3" fmla="*/ 14912 h 539000"/>
                <a:gd name="connsiteX4" fmla="*/ 241039 w 538732"/>
                <a:gd name="connsiteY4" fmla="*/ 1505 h 539000"/>
                <a:gd name="connsiteX5" fmla="*/ 241039 w 538732"/>
                <a:gd name="connsiteY5" fmla="*/ 1505 h 539000"/>
                <a:gd name="connsiteX6" fmla="*/ 93797 w 538732"/>
                <a:gd name="connsiteY6" fmla="*/ 65284 h 539000"/>
                <a:gd name="connsiteX7" fmla="*/ 93797 w 538732"/>
                <a:gd name="connsiteY7" fmla="*/ 65284 h 539000"/>
                <a:gd name="connsiteX8" fmla="*/ 9993 w 538732"/>
                <a:gd name="connsiteY8" fmla="*/ 342210 h 539000"/>
                <a:gd name="connsiteX9" fmla="*/ 35436 w 538732"/>
                <a:gd name="connsiteY9" fmla="*/ 403075 h 539000"/>
                <a:gd name="connsiteX10" fmla="*/ 36465 w 538732"/>
                <a:gd name="connsiteY10" fmla="*/ 404892 h 539000"/>
                <a:gd name="connsiteX11" fmla="*/ 235347 w 538732"/>
                <a:gd name="connsiteY11" fmla="*/ 536840 h 539000"/>
                <a:gd name="connsiteX12" fmla="*/ 235347 w 538732"/>
                <a:gd name="connsiteY12" fmla="*/ 536840 h 539000"/>
                <a:gd name="connsiteX13" fmla="*/ 269259 w 538732"/>
                <a:gd name="connsiteY13" fmla="*/ 539001 h 539000"/>
                <a:gd name="connsiteX14" fmla="*/ 303824 w 538732"/>
                <a:gd name="connsiteY14" fmla="*/ 536806 h 539000"/>
                <a:gd name="connsiteX15" fmla="*/ 303824 w 538732"/>
                <a:gd name="connsiteY15" fmla="*/ 536806 h 539000"/>
                <a:gd name="connsiteX16" fmla="*/ 536482 w 538732"/>
                <a:gd name="connsiteY16" fmla="*/ 235088 h 539000"/>
                <a:gd name="connsiteX17" fmla="*/ 487995 w 538732"/>
                <a:gd name="connsiteY17" fmla="*/ 112262 h 539000"/>
                <a:gd name="connsiteX18" fmla="*/ 483949 w 538732"/>
                <a:gd name="connsiteY18" fmla="*/ 358189 h 539000"/>
                <a:gd name="connsiteX19" fmla="*/ 481480 w 538732"/>
                <a:gd name="connsiteY19" fmla="*/ 363916 h 539000"/>
                <a:gd name="connsiteX20" fmla="*/ 442527 w 538732"/>
                <a:gd name="connsiteY20" fmla="*/ 423992 h 539000"/>
                <a:gd name="connsiteX21" fmla="*/ 438309 w 538732"/>
                <a:gd name="connsiteY21" fmla="*/ 428621 h 539000"/>
                <a:gd name="connsiteX22" fmla="*/ 396578 w 538732"/>
                <a:gd name="connsiteY22" fmla="*/ 463597 h 539000"/>
                <a:gd name="connsiteX23" fmla="*/ 391332 w 538732"/>
                <a:gd name="connsiteY23" fmla="*/ 467026 h 539000"/>
                <a:gd name="connsiteX24" fmla="*/ 354745 w 538732"/>
                <a:gd name="connsiteY24" fmla="*/ 485440 h 539000"/>
                <a:gd name="connsiteX25" fmla="*/ 348915 w 538732"/>
                <a:gd name="connsiteY25" fmla="*/ 487669 h 539000"/>
                <a:gd name="connsiteX26" fmla="*/ 282564 w 538732"/>
                <a:gd name="connsiteY26" fmla="*/ 501385 h 539000"/>
                <a:gd name="connsiteX27" fmla="*/ 276323 w 538732"/>
                <a:gd name="connsiteY27" fmla="*/ 501659 h 539000"/>
                <a:gd name="connsiteX28" fmla="*/ 269465 w 538732"/>
                <a:gd name="connsiteY28" fmla="*/ 501659 h 539000"/>
                <a:gd name="connsiteX29" fmla="*/ 185043 w 538732"/>
                <a:gd name="connsiteY29" fmla="*/ 485782 h 539000"/>
                <a:gd name="connsiteX30" fmla="*/ 179248 w 538732"/>
                <a:gd name="connsiteY30" fmla="*/ 483485 h 539000"/>
                <a:gd name="connsiteX31" fmla="*/ 152056 w 538732"/>
                <a:gd name="connsiteY31" fmla="*/ 469769 h 539000"/>
                <a:gd name="connsiteX32" fmla="*/ 148044 w 538732"/>
                <a:gd name="connsiteY32" fmla="*/ 467334 h 539000"/>
                <a:gd name="connsiteX33" fmla="*/ 142798 w 538732"/>
                <a:gd name="connsiteY33" fmla="*/ 463905 h 539000"/>
                <a:gd name="connsiteX34" fmla="*/ 81350 w 538732"/>
                <a:gd name="connsiteY34" fmla="*/ 405407 h 539000"/>
                <a:gd name="connsiteX35" fmla="*/ 78196 w 538732"/>
                <a:gd name="connsiteY35" fmla="*/ 400915 h 539000"/>
                <a:gd name="connsiteX36" fmla="*/ 74767 w 538732"/>
                <a:gd name="connsiteY36" fmla="*/ 395703 h 539000"/>
                <a:gd name="connsiteX37" fmla="*/ 68732 w 538732"/>
                <a:gd name="connsiteY37" fmla="*/ 385999 h 539000"/>
                <a:gd name="connsiteX38" fmla="*/ 37356 w 538732"/>
                <a:gd name="connsiteY38" fmla="*/ 269413 h 539000"/>
                <a:gd name="connsiteX39" fmla="*/ 40031 w 538732"/>
                <a:gd name="connsiteY39" fmla="*/ 234060 h 539000"/>
                <a:gd name="connsiteX40" fmla="*/ 41059 w 538732"/>
                <a:gd name="connsiteY40" fmla="*/ 227922 h 539000"/>
                <a:gd name="connsiteX41" fmla="*/ 133883 w 538732"/>
                <a:gd name="connsiteY41" fmla="*/ 81126 h 539000"/>
                <a:gd name="connsiteX42" fmla="*/ 138992 w 538732"/>
                <a:gd name="connsiteY42" fmla="*/ 77697 h 539000"/>
                <a:gd name="connsiteX43" fmla="*/ 184323 w 538732"/>
                <a:gd name="connsiteY43" fmla="*/ 53694 h 539000"/>
                <a:gd name="connsiteX44" fmla="*/ 190186 w 538732"/>
                <a:gd name="connsiteY44" fmla="*/ 51500 h 539000"/>
                <a:gd name="connsiteX45" fmla="*/ 266379 w 538732"/>
                <a:gd name="connsiteY45" fmla="*/ 37578 h 539000"/>
                <a:gd name="connsiteX46" fmla="*/ 272688 w 538732"/>
                <a:gd name="connsiteY46" fmla="*/ 37578 h 539000"/>
                <a:gd name="connsiteX47" fmla="*/ 344149 w 538732"/>
                <a:gd name="connsiteY47" fmla="*/ 49819 h 539000"/>
                <a:gd name="connsiteX48" fmla="*/ 344149 w 538732"/>
                <a:gd name="connsiteY48" fmla="*/ 49819 h 539000"/>
                <a:gd name="connsiteX49" fmla="*/ 345863 w 538732"/>
                <a:gd name="connsiteY49" fmla="*/ 50437 h 539000"/>
                <a:gd name="connsiteX50" fmla="*/ 351727 w 538732"/>
                <a:gd name="connsiteY50" fmla="*/ 52563 h 539000"/>
                <a:gd name="connsiteX51" fmla="*/ 381182 w 538732"/>
                <a:gd name="connsiteY51" fmla="*/ 66279 h 539000"/>
                <a:gd name="connsiteX52" fmla="*/ 409128 w 538732"/>
                <a:gd name="connsiteY52" fmla="*/ 84418 h 539000"/>
                <a:gd name="connsiteX53" fmla="*/ 414032 w 538732"/>
                <a:gd name="connsiteY53" fmla="*/ 88259 h 539000"/>
                <a:gd name="connsiteX54" fmla="*/ 438515 w 538732"/>
                <a:gd name="connsiteY54" fmla="*/ 110753 h 539000"/>
                <a:gd name="connsiteX55" fmla="*/ 459089 w 538732"/>
                <a:gd name="connsiteY55" fmla="*/ 135956 h 539000"/>
                <a:gd name="connsiteX56" fmla="*/ 475102 w 538732"/>
                <a:gd name="connsiteY56" fmla="*/ 162051 h 539000"/>
                <a:gd name="connsiteX57" fmla="*/ 477948 w 538732"/>
                <a:gd name="connsiteY57" fmla="*/ 167606 h 539000"/>
                <a:gd name="connsiteX58" fmla="*/ 494510 w 538732"/>
                <a:gd name="connsiteY58" fmla="*/ 212354 h 539000"/>
                <a:gd name="connsiteX59" fmla="*/ 495951 w 538732"/>
                <a:gd name="connsiteY59" fmla="*/ 218458 h 539000"/>
                <a:gd name="connsiteX60" fmla="*/ 499620 w 538732"/>
                <a:gd name="connsiteY60" fmla="*/ 300754 h 539000"/>
                <a:gd name="connsiteX61" fmla="*/ 498694 w 538732"/>
                <a:gd name="connsiteY61" fmla="*/ 306926 h 539000"/>
                <a:gd name="connsiteX62" fmla="*/ 483949 w 538732"/>
                <a:gd name="connsiteY62" fmla="*/ 358155 h 53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38732" h="539000">
                  <a:moveTo>
                    <a:pt x="488270" y="112227"/>
                  </a:moveTo>
                  <a:cubicBezTo>
                    <a:pt x="483298" y="105369"/>
                    <a:pt x="477983" y="98511"/>
                    <a:pt x="472393" y="92270"/>
                  </a:cubicBezTo>
                  <a:cubicBezTo>
                    <a:pt x="451065" y="67856"/>
                    <a:pt x="425485" y="47454"/>
                    <a:pt x="396955" y="32057"/>
                  </a:cubicBezTo>
                  <a:cubicBezTo>
                    <a:pt x="384405" y="25302"/>
                    <a:pt x="371341" y="19576"/>
                    <a:pt x="357865" y="14912"/>
                  </a:cubicBezTo>
                  <a:cubicBezTo>
                    <a:pt x="320386" y="1882"/>
                    <a:pt x="280507" y="-2678"/>
                    <a:pt x="241039" y="1505"/>
                  </a:cubicBezTo>
                  <a:lnTo>
                    <a:pt x="241039" y="1505"/>
                  </a:lnTo>
                  <a:cubicBezTo>
                    <a:pt x="186621" y="7266"/>
                    <a:pt x="135220" y="29520"/>
                    <a:pt x="93797" y="65284"/>
                  </a:cubicBezTo>
                  <a:lnTo>
                    <a:pt x="93797" y="65284"/>
                  </a:lnTo>
                  <a:cubicBezTo>
                    <a:pt x="14450" y="133487"/>
                    <a:pt x="-18228" y="241466"/>
                    <a:pt x="9993" y="342210"/>
                  </a:cubicBezTo>
                  <a:cubicBezTo>
                    <a:pt x="15925" y="363470"/>
                    <a:pt x="24463" y="383907"/>
                    <a:pt x="35436" y="403075"/>
                  </a:cubicBezTo>
                  <a:cubicBezTo>
                    <a:pt x="35745" y="403692"/>
                    <a:pt x="36122" y="404275"/>
                    <a:pt x="36465" y="404892"/>
                  </a:cubicBezTo>
                  <a:cubicBezTo>
                    <a:pt x="78573" y="477450"/>
                    <a:pt x="152125" y="526245"/>
                    <a:pt x="235347" y="536840"/>
                  </a:cubicBezTo>
                  <a:lnTo>
                    <a:pt x="235347" y="536840"/>
                  </a:lnTo>
                  <a:cubicBezTo>
                    <a:pt x="246594" y="538281"/>
                    <a:pt x="257909" y="539001"/>
                    <a:pt x="269259" y="539001"/>
                  </a:cubicBezTo>
                  <a:cubicBezTo>
                    <a:pt x="280815" y="539001"/>
                    <a:pt x="292371" y="538281"/>
                    <a:pt x="303824" y="536806"/>
                  </a:cubicBezTo>
                  <a:lnTo>
                    <a:pt x="303824" y="536806"/>
                  </a:lnTo>
                  <a:cubicBezTo>
                    <a:pt x="451408" y="517741"/>
                    <a:pt x="555547" y="382673"/>
                    <a:pt x="536482" y="235088"/>
                  </a:cubicBezTo>
                  <a:cubicBezTo>
                    <a:pt x="530755" y="190752"/>
                    <a:pt x="514090" y="148540"/>
                    <a:pt x="487995" y="112262"/>
                  </a:cubicBezTo>
                  <a:close/>
                  <a:moveTo>
                    <a:pt x="483949" y="358189"/>
                  </a:moveTo>
                  <a:cubicBezTo>
                    <a:pt x="483195" y="360110"/>
                    <a:pt x="482372" y="362030"/>
                    <a:pt x="481480" y="363916"/>
                  </a:cubicBezTo>
                  <a:cubicBezTo>
                    <a:pt x="471673" y="385827"/>
                    <a:pt x="458540" y="406093"/>
                    <a:pt x="442527" y="423992"/>
                  </a:cubicBezTo>
                  <a:cubicBezTo>
                    <a:pt x="441155" y="425569"/>
                    <a:pt x="439749" y="427112"/>
                    <a:pt x="438309" y="428621"/>
                  </a:cubicBezTo>
                  <a:cubicBezTo>
                    <a:pt x="425793" y="441857"/>
                    <a:pt x="411803" y="453584"/>
                    <a:pt x="396578" y="463597"/>
                  </a:cubicBezTo>
                  <a:cubicBezTo>
                    <a:pt x="394864" y="464763"/>
                    <a:pt x="393149" y="465860"/>
                    <a:pt x="391332" y="467026"/>
                  </a:cubicBezTo>
                  <a:cubicBezTo>
                    <a:pt x="379707" y="474227"/>
                    <a:pt x="367466" y="480399"/>
                    <a:pt x="354745" y="485440"/>
                  </a:cubicBezTo>
                  <a:lnTo>
                    <a:pt x="348915" y="487669"/>
                  </a:lnTo>
                  <a:cubicBezTo>
                    <a:pt x="327587" y="495487"/>
                    <a:pt x="305230" y="500116"/>
                    <a:pt x="282564" y="501385"/>
                  </a:cubicBezTo>
                  <a:cubicBezTo>
                    <a:pt x="280472" y="501385"/>
                    <a:pt x="278415" y="501590"/>
                    <a:pt x="276323" y="501659"/>
                  </a:cubicBezTo>
                  <a:cubicBezTo>
                    <a:pt x="274231" y="501727"/>
                    <a:pt x="271762" y="501659"/>
                    <a:pt x="269465" y="501659"/>
                  </a:cubicBezTo>
                  <a:cubicBezTo>
                    <a:pt x="240593" y="501659"/>
                    <a:pt x="211961" y="496275"/>
                    <a:pt x="185043" y="485782"/>
                  </a:cubicBezTo>
                  <a:cubicBezTo>
                    <a:pt x="183089" y="485062"/>
                    <a:pt x="181169" y="484274"/>
                    <a:pt x="179248" y="483485"/>
                  </a:cubicBezTo>
                  <a:cubicBezTo>
                    <a:pt x="169887" y="479508"/>
                    <a:pt x="160800" y="474913"/>
                    <a:pt x="152056" y="469769"/>
                  </a:cubicBezTo>
                  <a:lnTo>
                    <a:pt x="148044" y="467334"/>
                  </a:lnTo>
                  <a:cubicBezTo>
                    <a:pt x="146261" y="466272"/>
                    <a:pt x="144615" y="465174"/>
                    <a:pt x="142798" y="463905"/>
                  </a:cubicBezTo>
                  <a:cubicBezTo>
                    <a:pt x="118898" y="448338"/>
                    <a:pt x="98084" y="428484"/>
                    <a:pt x="81350" y="405407"/>
                  </a:cubicBezTo>
                  <a:cubicBezTo>
                    <a:pt x="80287" y="403932"/>
                    <a:pt x="79224" y="402424"/>
                    <a:pt x="78196" y="400915"/>
                  </a:cubicBezTo>
                  <a:cubicBezTo>
                    <a:pt x="77167" y="399406"/>
                    <a:pt x="75829" y="397486"/>
                    <a:pt x="74767" y="395703"/>
                  </a:cubicBezTo>
                  <a:cubicBezTo>
                    <a:pt x="72641" y="392514"/>
                    <a:pt x="70652" y="389290"/>
                    <a:pt x="68732" y="385999"/>
                  </a:cubicBezTo>
                  <a:cubicBezTo>
                    <a:pt x="48192" y="350577"/>
                    <a:pt x="37390" y="310355"/>
                    <a:pt x="37356" y="269413"/>
                  </a:cubicBezTo>
                  <a:cubicBezTo>
                    <a:pt x="37356" y="257583"/>
                    <a:pt x="38248" y="245752"/>
                    <a:pt x="40031" y="234060"/>
                  </a:cubicBezTo>
                  <a:lnTo>
                    <a:pt x="41059" y="227922"/>
                  </a:lnTo>
                  <a:cubicBezTo>
                    <a:pt x="51861" y="168840"/>
                    <a:pt x="85157" y="116239"/>
                    <a:pt x="133883" y="81126"/>
                  </a:cubicBezTo>
                  <a:cubicBezTo>
                    <a:pt x="135563" y="79892"/>
                    <a:pt x="137312" y="78692"/>
                    <a:pt x="138992" y="77697"/>
                  </a:cubicBezTo>
                  <a:cubicBezTo>
                    <a:pt x="153153" y="68062"/>
                    <a:pt x="168378" y="60004"/>
                    <a:pt x="184323" y="53694"/>
                  </a:cubicBezTo>
                  <a:lnTo>
                    <a:pt x="190186" y="51500"/>
                  </a:lnTo>
                  <a:cubicBezTo>
                    <a:pt x="214601" y="42584"/>
                    <a:pt x="240387" y="37886"/>
                    <a:pt x="266379" y="37578"/>
                  </a:cubicBezTo>
                  <a:lnTo>
                    <a:pt x="272688" y="37578"/>
                  </a:lnTo>
                  <a:cubicBezTo>
                    <a:pt x="297000" y="37852"/>
                    <a:pt x="321140" y="42002"/>
                    <a:pt x="344149" y="49819"/>
                  </a:cubicBezTo>
                  <a:lnTo>
                    <a:pt x="344149" y="49819"/>
                  </a:lnTo>
                  <a:lnTo>
                    <a:pt x="345863" y="50437"/>
                  </a:lnTo>
                  <a:cubicBezTo>
                    <a:pt x="347852" y="51122"/>
                    <a:pt x="349772" y="51843"/>
                    <a:pt x="351727" y="52563"/>
                  </a:cubicBezTo>
                  <a:cubicBezTo>
                    <a:pt x="361842" y="56437"/>
                    <a:pt x="371684" y="61032"/>
                    <a:pt x="381182" y="66279"/>
                  </a:cubicBezTo>
                  <a:cubicBezTo>
                    <a:pt x="390920" y="71662"/>
                    <a:pt x="400247" y="77697"/>
                    <a:pt x="409128" y="84418"/>
                  </a:cubicBezTo>
                  <a:cubicBezTo>
                    <a:pt x="410809" y="85653"/>
                    <a:pt x="412557" y="86921"/>
                    <a:pt x="414032" y="88259"/>
                  </a:cubicBezTo>
                  <a:cubicBezTo>
                    <a:pt x="422707" y="95151"/>
                    <a:pt x="430902" y="102695"/>
                    <a:pt x="438515" y="110753"/>
                  </a:cubicBezTo>
                  <a:cubicBezTo>
                    <a:pt x="445956" y="118674"/>
                    <a:pt x="452848" y="127075"/>
                    <a:pt x="459089" y="135956"/>
                  </a:cubicBezTo>
                  <a:cubicBezTo>
                    <a:pt x="465021" y="144288"/>
                    <a:pt x="470370" y="152998"/>
                    <a:pt x="475102" y="162051"/>
                  </a:cubicBezTo>
                  <a:cubicBezTo>
                    <a:pt x="476096" y="163902"/>
                    <a:pt x="477057" y="165754"/>
                    <a:pt x="477948" y="167606"/>
                  </a:cubicBezTo>
                  <a:cubicBezTo>
                    <a:pt x="485012" y="181904"/>
                    <a:pt x="490567" y="196889"/>
                    <a:pt x="494510" y="212354"/>
                  </a:cubicBezTo>
                  <a:cubicBezTo>
                    <a:pt x="494990" y="214377"/>
                    <a:pt x="495505" y="216400"/>
                    <a:pt x="495951" y="218458"/>
                  </a:cubicBezTo>
                  <a:cubicBezTo>
                    <a:pt x="502054" y="245444"/>
                    <a:pt x="503289" y="273322"/>
                    <a:pt x="499620" y="300754"/>
                  </a:cubicBezTo>
                  <a:cubicBezTo>
                    <a:pt x="499345" y="302811"/>
                    <a:pt x="499037" y="304903"/>
                    <a:pt x="498694" y="306926"/>
                  </a:cubicBezTo>
                  <a:cubicBezTo>
                    <a:pt x="495813" y="324516"/>
                    <a:pt x="490876" y="341730"/>
                    <a:pt x="483949" y="358155"/>
                  </a:cubicBezTo>
                  <a:close/>
                </a:path>
              </a:pathLst>
            </a:custGeom>
            <a:solidFill>
              <a:srgbClr val="202E51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2FF58EB-2D46-4B8C-A7C7-04C3F91A077E}"/>
                </a:ext>
              </a:extLst>
            </p:cNvPr>
            <p:cNvSpPr/>
            <p:nvPr/>
          </p:nvSpPr>
          <p:spPr>
            <a:xfrm rot="-4336199">
              <a:off x="6686800" y="5399757"/>
              <a:ext cx="520144" cy="28049"/>
            </a:xfrm>
            <a:custGeom>
              <a:avLst/>
              <a:gdLst>
                <a:gd name="connsiteX0" fmla="*/ 0 w 520144"/>
                <a:gd name="connsiteY0" fmla="*/ 0 h 28049"/>
                <a:gd name="connsiteX1" fmla="*/ 520145 w 520144"/>
                <a:gd name="connsiteY1" fmla="*/ 0 h 28049"/>
                <a:gd name="connsiteX2" fmla="*/ 520145 w 520144"/>
                <a:gd name="connsiteY2" fmla="*/ 28049 h 28049"/>
                <a:gd name="connsiteX3" fmla="*/ 0 w 520144"/>
                <a:gd name="connsiteY3" fmla="*/ 28049 h 2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144" h="28049">
                  <a:moveTo>
                    <a:pt x="0" y="0"/>
                  </a:moveTo>
                  <a:lnTo>
                    <a:pt x="520145" y="0"/>
                  </a:lnTo>
                  <a:lnTo>
                    <a:pt x="520145" y="28049"/>
                  </a:lnTo>
                  <a:lnTo>
                    <a:pt x="0" y="28049"/>
                  </a:lnTo>
                  <a:close/>
                </a:path>
              </a:pathLst>
            </a:custGeom>
            <a:solidFill>
              <a:srgbClr val="739CF3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D5FF004F-6B00-4B4F-A924-8E531F0C1D95}"/>
                </a:ext>
              </a:extLst>
            </p:cNvPr>
            <p:cNvSpPr/>
            <p:nvPr/>
          </p:nvSpPr>
          <p:spPr>
            <a:xfrm>
              <a:off x="6574791" y="5165788"/>
              <a:ext cx="693343" cy="501285"/>
            </a:xfrm>
            <a:custGeom>
              <a:avLst/>
              <a:gdLst>
                <a:gd name="connsiteX0" fmla="*/ 319480 w 693343"/>
                <a:gd name="connsiteY0" fmla="*/ 501285 h 501285"/>
                <a:gd name="connsiteX1" fmla="*/ 693344 w 693343"/>
                <a:gd name="connsiteY1" fmla="*/ 468778 h 501285"/>
                <a:gd name="connsiteX2" fmla="*/ 0 w 693343"/>
                <a:gd name="connsiteY2" fmla="*/ 0 h 501285"/>
                <a:gd name="connsiteX3" fmla="*/ 39673 w 693343"/>
                <a:gd name="connsiteY3" fmla="*/ 81199 h 501285"/>
                <a:gd name="connsiteX4" fmla="*/ 612077 w 693343"/>
                <a:gd name="connsiteY4" fmla="*/ 447690 h 501285"/>
                <a:gd name="connsiteX5" fmla="*/ 317080 w 693343"/>
                <a:gd name="connsiteY5" fmla="*/ 473339 h 501285"/>
                <a:gd name="connsiteX6" fmla="*/ 319480 w 693343"/>
                <a:gd name="connsiteY6" fmla="*/ 501285 h 50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3343" h="501285">
                  <a:moveTo>
                    <a:pt x="319480" y="501285"/>
                  </a:moveTo>
                  <a:lnTo>
                    <a:pt x="693344" y="468778"/>
                  </a:lnTo>
                  <a:lnTo>
                    <a:pt x="0" y="0"/>
                  </a:lnTo>
                  <a:lnTo>
                    <a:pt x="39673" y="81199"/>
                  </a:lnTo>
                  <a:lnTo>
                    <a:pt x="612077" y="447690"/>
                  </a:lnTo>
                  <a:lnTo>
                    <a:pt x="317080" y="473339"/>
                  </a:lnTo>
                  <a:lnTo>
                    <a:pt x="319480" y="501285"/>
                  </a:lnTo>
                  <a:close/>
                </a:path>
              </a:pathLst>
            </a:custGeom>
            <a:solidFill>
              <a:srgbClr val="739CF3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7BEDE69-2DB8-4336-B3B4-0F70DF89EC24}"/>
                </a:ext>
              </a:extLst>
            </p:cNvPr>
            <p:cNvSpPr/>
            <p:nvPr/>
          </p:nvSpPr>
          <p:spPr>
            <a:xfrm>
              <a:off x="6546296" y="5169080"/>
              <a:ext cx="321160" cy="476048"/>
            </a:xfrm>
            <a:custGeom>
              <a:avLst/>
              <a:gdLst>
                <a:gd name="connsiteX0" fmla="*/ 297603 w 321160"/>
                <a:gd name="connsiteY0" fmla="*/ 476048 h 476048"/>
                <a:gd name="connsiteX1" fmla="*/ 321160 w 321160"/>
                <a:gd name="connsiteY1" fmla="*/ 460823 h 476048"/>
                <a:gd name="connsiteX2" fmla="*/ 33501 w 321160"/>
                <a:gd name="connsiteY2" fmla="*/ 0 h 476048"/>
                <a:gd name="connsiteX3" fmla="*/ 0 w 321160"/>
                <a:gd name="connsiteY3" fmla="*/ 34667 h 476048"/>
                <a:gd name="connsiteX4" fmla="*/ 297603 w 321160"/>
                <a:gd name="connsiteY4" fmla="*/ 476048 h 47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160" h="476048">
                  <a:moveTo>
                    <a:pt x="297603" y="476048"/>
                  </a:moveTo>
                  <a:lnTo>
                    <a:pt x="321160" y="460823"/>
                  </a:lnTo>
                  <a:lnTo>
                    <a:pt x="33501" y="0"/>
                  </a:lnTo>
                  <a:lnTo>
                    <a:pt x="0" y="34667"/>
                  </a:lnTo>
                  <a:lnTo>
                    <a:pt x="297603" y="476048"/>
                  </a:lnTo>
                  <a:close/>
                </a:path>
              </a:pathLst>
            </a:custGeom>
            <a:solidFill>
              <a:srgbClr val="739CF3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E9362804-67DF-4473-836D-1F1F5CA4C465}"/>
                </a:ext>
              </a:extLst>
            </p:cNvPr>
            <p:cNvSpPr/>
            <p:nvPr/>
          </p:nvSpPr>
          <p:spPr>
            <a:xfrm>
              <a:off x="6356466" y="5258123"/>
              <a:ext cx="186332" cy="353538"/>
            </a:xfrm>
            <a:custGeom>
              <a:avLst/>
              <a:gdLst>
                <a:gd name="connsiteX0" fmla="*/ 26129 w 186332"/>
                <a:gd name="connsiteY0" fmla="*/ 353538 h 353538"/>
                <a:gd name="connsiteX1" fmla="*/ 186332 w 186332"/>
                <a:gd name="connsiteY1" fmla="*/ 10638 h 353538"/>
                <a:gd name="connsiteX2" fmla="*/ 164729 w 186332"/>
                <a:gd name="connsiteY2" fmla="*/ 1963 h 353538"/>
                <a:gd name="connsiteX3" fmla="*/ 129445 w 186332"/>
                <a:gd name="connsiteY3" fmla="*/ 17051 h 353538"/>
                <a:gd name="connsiteX4" fmla="*/ 129410 w 186332"/>
                <a:gd name="connsiteY4" fmla="*/ 17154 h 353538"/>
                <a:gd name="connsiteX5" fmla="*/ 0 w 186332"/>
                <a:gd name="connsiteY5" fmla="*/ 342909 h 353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332" h="353538">
                  <a:moveTo>
                    <a:pt x="26129" y="353538"/>
                  </a:moveTo>
                  <a:lnTo>
                    <a:pt x="186332" y="10638"/>
                  </a:lnTo>
                  <a:lnTo>
                    <a:pt x="164729" y="1963"/>
                  </a:lnTo>
                  <a:cubicBezTo>
                    <a:pt x="150842" y="-3626"/>
                    <a:pt x="135034" y="3129"/>
                    <a:pt x="129445" y="17051"/>
                  </a:cubicBezTo>
                  <a:cubicBezTo>
                    <a:pt x="129445" y="17085"/>
                    <a:pt x="129410" y="17119"/>
                    <a:pt x="129410" y="17154"/>
                  </a:cubicBezTo>
                  <a:lnTo>
                    <a:pt x="0" y="342909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C7519106-4C6B-4B07-AB18-9727BE7FCE02}"/>
                </a:ext>
              </a:extLst>
            </p:cNvPr>
            <p:cNvSpPr/>
            <p:nvPr/>
          </p:nvSpPr>
          <p:spPr>
            <a:xfrm>
              <a:off x="6518041" y="5099506"/>
              <a:ext cx="86004" cy="169289"/>
            </a:xfrm>
            <a:custGeom>
              <a:avLst/>
              <a:gdLst>
                <a:gd name="connsiteX0" fmla="*/ 24758 w 86004"/>
                <a:gd name="connsiteY0" fmla="*/ 169290 h 169289"/>
                <a:gd name="connsiteX1" fmla="*/ 86000 w 86004"/>
                <a:gd name="connsiteY1" fmla="*/ 15567 h 169289"/>
                <a:gd name="connsiteX2" fmla="*/ 62682 w 86004"/>
                <a:gd name="connsiteY2" fmla="*/ 0 h 169289"/>
                <a:gd name="connsiteX3" fmla="*/ 0 w 86004"/>
                <a:gd name="connsiteY3" fmla="*/ 160614 h 16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004" h="169289">
                  <a:moveTo>
                    <a:pt x="24758" y="169290"/>
                  </a:moveTo>
                  <a:cubicBezTo>
                    <a:pt x="47938" y="109145"/>
                    <a:pt x="86480" y="14641"/>
                    <a:pt x="86000" y="15567"/>
                  </a:cubicBezTo>
                  <a:lnTo>
                    <a:pt x="62682" y="0"/>
                  </a:lnTo>
                  <a:cubicBezTo>
                    <a:pt x="61551" y="1715"/>
                    <a:pt x="60797" y="2846"/>
                    <a:pt x="0" y="160614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D5996184-6AE2-46E5-BE4B-4D752A32048B}"/>
                </a:ext>
              </a:extLst>
            </p:cNvPr>
            <p:cNvSpPr/>
            <p:nvPr/>
          </p:nvSpPr>
          <p:spPr>
            <a:xfrm>
              <a:off x="6625752" y="5102805"/>
              <a:ext cx="56909" cy="56929"/>
            </a:xfrm>
            <a:custGeom>
              <a:avLst/>
              <a:gdLst>
                <a:gd name="connsiteX0" fmla="*/ 51532 w 56909"/>
                <a:gd name="connsiteY0" fmla="*/ 45118 h 56929"/>
                <a:gd name="connsiteX1" fmla="*/ 45120 w 56909"/>
                <a:gd name="connsiteY1" fmla="*/ 5375 h 56929"/>
                <a:gd name="connsiteX2" fmla="*/ 5378 w 56909"/>
                <a:gd name="connsiteY2" fmla="*/ 11822 h 56929"/>
                <a:gd name="connsiteX3" fmla="*/ 11790 w 56909"/>
                <a:gd name="connsiteY3" fmla="*/ 51530 h 56929"/>
                <a:gd name="connsiteX4" fmla="*/ 11824 w 56909"/>
                <a:gd name="connsiteY4" fmla="*/ 51564 h 56929"/>
                <a:gd name="connsiteX5" fmla="*/ 51532 w 56909"/>
                <a:gd name="connsiteY5" fmla="*/ 45118 h 5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909" h="56929">
                  <a:moveTo>
                    <a:pt x="51532" y="45118"/>
                  </a:moveTo>
                  <a:cubicBezTo>
                    <a:pt x="60721" y="32361"/>
                    <a:pt x="57841" y="14565"/>
                    <a:pt x="45120" y="5375"/>
                  </a:cubicBezTo>
                  <a:cubicBezTo>
                    <a:pt x="32364" y="-3814"/>
                    <a:pt x="14567" y="-934"/>
                    <a:pt x="5378" y="11822"/>
                  </a:cubicBezTo>
                  <a:cubicBezTo>
                    <a:pt x="-3812" y="24544"/>
                    <a:pt x="-932" y="42340"/>
                    <a:pt x="11790" y="51530"/>
                  </a:cubicBezTo>
                  <a:cubicBezTo>
                    <a:pt x="11824" y="51564"/>
                    <a:pt x="11824" y="51564"/>
                    <a:pt x="11824" y="51564"/>
                  </a:cubicBezTo>
                  <a:cubicBezTo>
                    <a:pt x="24580" y="60754"/>
                    <a:pt x="42342" y="57839"/>
                    <a:pt x="51532" y="45118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368917E9-DE54-4753-ABBB-50703C33D0C6}"/>
                </a:ext>
              </a:extLst>
            </p:cNvPr>
            <p:cNvSpPr/>
            <p:nvPr/>
          </p:nvSpPr>
          <p:spPr>
            <a:xfrm>
              <a:off x="6518076" y="5028423"/>
              <a:ext cx="56851" cy="56851"/>
            </a:xfrm>
            <a:custGeom>
              <a:avLst/>
              <a:gdLst>
                <a:gd name="connsiteX0" fmla="*/ 51503 w 56851"/>
                <a:gd name="connsiteY0" fmla="*/ 45022 h 56851"/>
                <a:gd name="connsiteX1" fmla="*/ 45022 w 56851"/>
                <a:gd name="connsiteY1" fmla="*/ 5349 h 56851"/>
                <a:gd name="connsiteX2" fmla="*/ 5349 w 56851"/>
                <a:gd name="connsiteY2" fmla="*/ 11830 h 56851"/>
                <a:gd name="connsiteX3" fmla="*/ 11830 w 56851"/>
                <a:gd name="connsiteY3" fmla="*/ 51503 h 56851"/>
                <a:gd name="connsiteX4" fmla="*/ 11830 w 56851"/>
                <a:gd name="connsiteY4" fmla="*/ 51503 h 56851"/>
                <a:gd name="connsiteX5" fmla="*/ 51503 w 56851"/>
                <a:gd name="connsiteY5" fmla="*/ 45022 h 5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851" h="56851">
                  <a:moveTo>
                    <a:pt x="51503" y="45022"/>
                  </a:moveTo>
                  <a:cubicBezTo>
                    <a:pt x="60659" y="32266"/>
                    <a:pt x="57778" y="14504"/>
                    <a:pt x="45022" y="5349"/>
                  </a:cubicBezTo>
                  <a:cubicBezTo>
                    <a:pt x="32266" y="-3807"/>
                    <a:pt x="14504" y="-926"/>
                    <a:pt x="5349" y="11830"/>
                  </a:cubicBezTo>
                  <a:cubicBezTo>
                    <a:pt x="-3807" y="24585"/>
                    <a:pt x="-927" y="42348"/>
                    <a:pt x="11830" y="51503"/>
                  </a:cubicBezTo>
                  <a:cubicBezTo>
                    <a:pt x="11830" y="51503"/>
                    <a:pt x="11830" y="51503"/>
                    <a:pt x="11830" y="51503"/>
                  </a:cubicBezTo>
                  <a:cubicBezTo>
                    <a:pt x="24585" y="60658"/>
                    <a:pt x="42347" y="57778"/>
                    <a:pt x="51503" y="45022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B6BF41E4-9BF4-4D84-A3BD-DB5E27E0B90E}"/>
                </a:ext>
              </a:extLst>
            </p:cNvPr>
            <p:cNvSpPr/>
            <p:nvPr/>
          </p:nvSpPr>
          <p:spPr>
            <a:xfrm>
              <a:off x="6541838" y="5053865"/>
              <a:ext cx="123718" cy="98789"/>
            </a:xfrm>
            <a:custGeom>
              <a:avLst/>
              <a:gdLst>
                <a:gd name="connsiteX0" fmla="*/ 0 w 123718"/>
                <a:gd name="connsiteY0" fmla="*/ 29661 h 98789"/>
                <a:gd name="connsiteX1" fmla="*/ 108665 w 123718"/>
                <a:gd name="connsiteY1" fmla="*/ 98790 h 98789"/>
                <a:gd name="connsiteX2" fmla="*/ 123718 w 123718"/>
                <a:gd name="connsiteY2" fmla="*/ 69129 h 98789"/>
                <a:gd name="connsiteX3" fmla="*/ 15088 w 123718"/>
                <a:gd name="connsiteY3" fmla="*/ 0 h 98789"/>
                <a:gd name="connsiteX4" fmla="*/ 0 w 123718"/>
                <a:gd name="connsiteY4" fmla="*/ 29661 h 9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18" h="98789">
                  <a:moveTo>
                    <a:pt x="0" y="29661"/>
                  </a:moveTo>
                  <a:lnTo>
                    <a:pt x="108665" y="98790"/>
                  </a:lnTo>
                  <a:lnTo>
                    <a:pt x="123718" y="69129"/>
                  </a:lnTo>
                  <a:lnTo>
                    <a:pt x="15088" y="0"/>
                  </a:lnTo>
                  <a:lnTo>
                    <a:pt x="0" y="2966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BAB077A1-BAB6-4EBC-96EF-D19EA9C77CB6}"/>
                </a:ext>
              </a:extLst>
            </p:cNvPr>
            <p:cNvSpPr/>
            <p:nvPr/>
          </p:nvSpPr>
          <p:spPr>
            <a:xfrm>
              <a:off x="6707665" y="5707124"/>
              <a:ext cx="86719" cy="25957"/>
            </a:xfrm>
            <a:custGeom>
              <a:avLst/>
              <a:gdLst>
                <a:gd name="connsiteX0" fmla="*/ 12996 w 86719"/>
                <a:gd name="connsiteY0" fmla="*/ 25957 h 25957"/>
                <a:gd name="connsiteX1" fmla="*/ 73758 w 86719"/>
                <a:gd name="connsiteY1" fmla="*/ 25957 h 25957"/>
                <a:gd name="connsiteX2" fmla="*/ 86720 w 86719"/>
                <a:gd name="connsiteY2" fmla="*/ 12962 h 25957"/>
                <a:gd name="connsiteX3" fmla="*/ 86720 w 86719"/>
                <a:gd name="connsiteY3" fmla="*/ 12962 h 25957"/>
                <a:gd name="connsiteX4" fmla="*/ 73758 w 86719"/>
                <a:gd name="connsiteY4" fmla="*/ 0 h 25957"/>
                <a:gd name="connsiteX5" fmla="*/ 12996 w 86719"/>
                <a:gd name="connsiteY5" fmla="*/ 0 h 25957"/>
                <a:gd name="connsiteX6" fmla="*/ 0 w 86719"/>
                <a:gd name="connsiteY6" fmla="*/ 12962 h 25957"/>
                <a:gd name="connsiteX7" fmla="*/ 0 w 86719"/>
                <a:gd name="connsiteY7" fmla="*/ 12962 h 25957"/>
                <a:gd name="connsiteX8" fmla="*/ 12996 w 86719"/>
                <a:gd name="connsiteY8" fmla="*/ 25957 h 25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719" h="25957">
                  <a:moveTo>
                    <a:pt x="12996" y="25957"/>
                  </a:moveTo>
                  <a:lnTo>
                    <a:pt x="73758" y="25957"/>
                  </a:lnTo>
                  <a:cubicBezTo>
                    <a:pt x="80924" y="25923"/>
                    <a:pt x="86685" y="20128"/>
                    <a:pt x="86720" y="12962"/>
                  </a:cubicBezTo>
                  <a:lnTo>
                    <a:pt x="86720" y="12962"/>
                  </a:lnTo>
                  <a:cubicBezTo>
                    <a:pt x="86685" y="5795"/>
                    <a:pt x="80924" y="34"/>
                    <a:pt x="73758" y="0"/>
                  </a:cubicBezTo>
                  <a:lnTo>
                    <a:pt x="12996" y="0"/>
                  </a:lnTo>
                  <a:cubicBezTo>
                    <a:pt x="5829" y="34"/>
                    <a:pt x="34" y="5795"/>
                    <a:pt x="0" y="12962"/>
                  </a:cubicBezTo>
                  <a:lnTo>
                    <a:pt x="0" y="12962"/>
                  </a:lnTo>
                  <a:cubicBezTo>
                    <a:pt x="34" y="20128"/>
                    <a:pt x="5829" y="25923"/>
                    <a:pt x="12996" y="25957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9E75E807-DAC2-4CE2-A6A5-503F10830881}"/>
                </a:ext>
              </a:extLst>
            </p:cNvPr>
            <p:cNvSpPr/>
            <p:nvPr/>
          </p:nvSpPr>
          <p:spPr>
            <a:xfrm rot="-1470000">
              <a:off x="6742117" y="5678693"/>
              <a:ext cx="135239" cy="10904"/>
            </a:xfrm>
            <a:custGeom>
              <a:avLst/>
              <a:gdLst>
                <a:gd name="connsiteX0" fmla="*/ 0 w 135239"/>
                <a:gd name="connsiteY0" fmla="*/ 0 h 10904"/>
                <a:gd name="connsiteX1" fmla="*/ 135240 w 135239"/>
                <a:gd name="connsiteY1" fmla="*/ 0 h 10904"/>
                <a:gd name="connsiteX2" fmla="*/ 135240 w 135239"/>
                <a:gd name="connsiteY2" fmla="*/ 10904 h 10904"/>
                <a:gd name="connsiteX3" fmla="*/ 0 w 135239"/>
                <a:gd name="connsiteY3" fmla="*/ 10904 h 1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39" h="10904">
                  <a:moveTo>
                    <a:pt x="0" y="0"/>
                  </a:moveTo>
                  <a:lnTo>
                    <a:pt x="135240" y="0"/>
                  </a:lnTo>
                  <a:lnTo>
                    <a:pt x="135240" y="10904"/>
                  </a:lnTo>
                  <a:lnTo>
                    <a:pt x="0" y="10904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38EA95AC-EFCA-443D-A8C2-546F1130132B}"/>
                </a:ext>
              </a:extLst>
            </p:cNvPr>
            <p:cNvSpPr/>
            <p:nvPr/>
          </p:nvSpPr>
          <p:spPr>
            <a:xfrm>
              <a:off x="7181518" y="5578022"/>
              <a:ext cx="91966" cy="91966"/>
            </a:xfrm>
            <a:custGeom>
              <a:avLst/>
              <a:gdLst>
                <a:gd name="connsiteX0" fmla="*/ 91966 w 91966"/>
                <a:gd name="connsiteY0" fmla="*/ 45983 h 91966"/>
                <a:gd name="connsiteX1" fmla="*/ 45983 w 91966"/>
                <a:gd name="connsiteY1" fmla="*/ 0 h 91966"/>
                <a:gd name="connsiteX2" fmla="*/ 0 w 91966"/>
                <a:gd name="connsiteY2" fmla="*/ 45983 h 91966"/>
                <a:gd name="connsiteX3" fmla="*/ 45983 w 91966"/>
                <a:gd name="connsiteY3" fmla="*/ 91966 h 91966"/>
                <a:gd name="connsiteX4" fmla="*/ 91966 w 91966"/>
                <a:gd name="connsiteY4" fmla="*/ 45983 h 9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966" h="91966">
                  <a:moveTo>
                    <a:pt x="91966" y="45983"/>
                  </a:moveTo>
                  <a:cubicBezTo>
                    <a:pt x="91966" y="20574"/>
                    <a:pt x="71392" y="0"/>
                    <a:pt x="45983" y="0"/>
                  </a:cubicBezTo>
                  <a:cubicBezTo>
                    <a:pt x="20574" y="0"/>
                    <a:pt x="0" y="20574"/>
                    <a:pt x="0" y="45983"/>
                  </a:cubicBezTo>
                  <a:cubicBezTo>
                    <a:pt x="0" y="71392"/>
                    <a:pt x="20574" y="91966"/>
                    <a:pt x="45983" y="91966"/>
                  </a:cubicBezTo>
                  <a:cubicBezTo>
                    <a:pt x="71392" y="91966"/>
                    <a:pt x="91966" y="71392"/>
                    <a:pt x="91966" y="45983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C772A0C8-7DBC-4D4F-906B-062DD5B67298}"/>
                </a:ext>
              </a:extLst>
            </p:cNvPr>
            <p:cNvSpPr/>
            <p:nvPr/>
          </p:nvSpPr>
          <p:spPr>
            <a:xfrm rot="-4215601">
              <a:off x="7153172" y="5509176"/>
              <a:ext cx="230634" cy="6240"/>
            </a:xfrm>
            <a:custGeom>
              <a:avLst/>
              <a:gdLst>
                <a:gd name="connsiteX0" fmla="*/ 0 w 230634"/>
                <a:gd name="connsiteY0" fmla="*/ 0 h 6240"/>
                <a:gd name="connsiteX1" fmla="*/ 230634 w 230634"/>
                <a:gd name="connsiteY1" fmla="*/ 0 h 6240"/>
                <a:gd name="connsiteX2" fmla="*/ 230634 w 230634"/>
                <a:gd name="connsiteY2" fmla="*/ 6241 h 6240"/>
                <a:gd name="connsiteX3" fmla="*/ 0 w 230634"/>
                <a:gd name="connsiteY3" fmla="*/ 6241 h 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634" h="6240">
                  <a:moveTo>
                    <a:pt x="0" y="0"/>
                  </a:moveTo>
                  <a:lnTo>
                    <a:pt x="230634" y="0"/>
                  </a:lnTo>
                  <a:lnTo>
                    <a:pt x="230634" y="6241"/>
                  </a:lnTo>
                  <a:lnTo>
                    <a:pt x="0" y="624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5DC6FDB5-C073-402F-A6E3-08A9A8D1109E}"/>
                </a:ext>
              </a:extLst>
            </p:cNvPr>
            <p:cNvSpPr/>
            <p:nvPr/>
          </p:nvSpPr>
          <p:spPr>
            <a:xfrm>
              <a:off x="7079539" y="5414493"/>
              <a:ext cx="370434" cy="307409"/>
            </a:xfrm>
            <a:custGeom>
              <a:avLst/>
              <a:gdLst>
                <a:gd name="connsiteX0" fmla="*/ 367966 w 370434"/>
                <a:gd name="connsiteY0" fmla="*/ 307410 h 307409"/>
                <a:gd name="connsiteX1" fmla="*/ 370435 w 370434"/>
                <a:gd name="connsiteY1" fmla="*/ 301683 h 307409"/>
                <a:gd name="connsiteX2" fmla="*/ 150019 w 370434"/>
                <a:gd name="connsiteY2" fmla="*/ 207009 h 307409"/>
                <a:gd name="connsiteX3" fmla="*/ 5109 w 370434"/>
                <a:gd name="connsiteY3" fmla="*/ 0 h 307409"/>
                <a:gd name="connsiteX4" fmla="*/ 0 w 370434"/>
                <a:gd name="connsiteY4" fmla="*/ 3600 h 307409"/>
                <a:gd name="connsiteX5" fmla="*/ 145938 w 370434"/>
                <a:gd name="connsiteY5" fmla="*/ 212049 h 307409"/>
                <a:gd name="connsiteX6" fmla="*/ 146727 w 370434"/>
                <a:gd name="connsiteY6" fmla="*/ 212392 h 307409"/>
                <a:gd name="connsiteX7" fmla="*/ 367966 w 370434"/>
                <a:gd name="connsiteY7" fmla="*/ 307410 h 30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434" h="307409">
                  <a:moveTo>
                    <a:pt x="367966" y="307410"/>
                  </a:moveTo>
                  <a:lnTo>
                    <a:pt x="370435" y="301683"/>
                  </a:lnTo>
                  <a:lnTo>
                    <a:pt x="150019" y="207009"/>
                  </a:lnTo>
                  <a:lnTo>
                    <a:pt x="5109" y="0"/>
                  </a:lnTo>
                  <a:lnTo>
                    <a:pt x="0" y="3600"/>
                  </a:lnTo>
                  <a:lnTo>
                    <a:pt x="145938" y="212049"/>
                  </a:lnTo>
                  <a:lnTo>
                    <a:pt x="146727" y="212392"/>
                  </a:lnTo>
                  <a:lnTo>
                    <a:pt x="367966" y="307410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40C9035B-A035-4E39-92C7-56778A0EE856}"/>
                </a:ext>
              </a:extLst>
            </p:cNvPr>
            <p:cNvSpPr/>
            <p:nvPr/>
          </p:nvSpPr>
          <p:spPr>
            <a:xfrm>
              <a:off x="7091061" y="5617079"/>
              <a:ext cx="229777" cy="246304"/>
            </a:xfrm>
            <a:custGeom>
              <a:avLst/>
              <a:gdLst>
                <a:gd name="connsiteX0" fmla="*/ 223845 w 229777"/>
                <a:gd name="connsiteY0" fmla="*/ 246305 h 246304"/>
                <a:gd name="connsiteX1" fmla="*/ 229777 w 229777"/>
                <a:gd name="connsiteY1" fmla="*/ 244316 h 246304"/>
                <a:gd name="connsiteX2" fmla="*/ 139355 w 229777"/>
                <a:gd name="connsiteY2" fmla="*/ 5830 h 246304"/>
                <a:gd name="connsiteX3" fmla="*/ 137160 w 229777"/>
                <a:gd name="connsiteY3" fmla="*/ 0 h 246304"/>
                <a:gd name="connsiteX4" fmla="*/ 0 w 229777"/>
                <a:gd name="connsiteY4" fmla="*/ 217158 h 246304"/>
                <a:gd name="connsiteX5" fmla="*/ 5281 w 229777"/>
                <a:gd name="connsiteY5" fmla="*/ 220587 h 246304"/>
                <a:gd name="connsiteX6" fmla="*/ 135926 w 229777"/>
                <a:gd name="connsiteY6" fmla="*/ 13990 h 246304"/>
                <a:gd name="connsiteX7" fmla="*/ 223845 w 229777"/>
                <a:gd name="connsiteY7" fmla="*/ 246305 h 2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777" h="246304">
                  <a:moveTo>
                    <a:pt x="223845" y="246305"/>
                  </a:moveTo>
                  <a:lnTo>
                    <a:pt x="229777" y="244316"/>
                  </a:lnTo>
                  <a:cubicBezTo>
                    <a:pt x="228200" y="239653"/>
                    <a:pt x="142990" y="15362"/>
                    <a:pt x="139355" y="5830"/>
                  </a:cubicBezTo>
                  <a:lnTo>
                    <a:pt x="137160" y="0"/>
                  </a:lnTo>
                  <a:lnTo>
                    <a:pt x="0" y="217158"/>
                  </a:lnTo>
                  <a:lnTo>
                    <a:pt x="5281" y="220587"/>
                  </a:lnTo>
                  <a:lnTo>
                    <a:pt x="135926" y="13990"/>
                  </a:lnTo>
                  <a:cubicBezTo>
                    <a:pt x="166958" y="96012"/>
                    <a:pt x="222679" y="242739"/>
                    <a:pt x="223845" y="246305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B4873DC3-A34C-4047-9517-2A8C904FE658}"/>
                </a:ext>
              </a:extLst>
            </p:cNvPr>
            <p:cNvSpPr/>
            <p:nvPr/>
          </p:nvSpPr>
          <p:spPr>
            <a:xfrm rot="-585602">
              <a:off x="7225875" y="5584045"/>
              <a:ext cx="248190" cy="6240"/>
            </a:xfrm>
            <a:custGeom>
              <a:avLst/>
              <a:gdLst>
                <a:gd name="connsiteX0" fmla="*/ 0 w 248190"/>
                <a:gd name="connsiteY0" fmla="*/ 0 h 6240"/>
                <a:gd name="connsiteX1" fmla="*/ 248191 w 248190"/>
                <a:gd name="connsiteY1" fmla="*/ 0 h 6240"/>
                <a:gd name="connsiteX2" fmla="*/ 248191 w 248190"/>
                <a:gd name="connsiteY2" fmla="*/ 6241 h 6240"/>
                <a:gd name="connsiteX3" fmla="*/ 0 w 248190"/>
                <a:gd name="connsiteY3" fmla="*/ 6241 h 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0" h="6240">
                  <a:moveTo>
                    <a:pt x="0" y="0"/>
                  </a:moveTo>
                  <a:lnTo>
                    <a:pt x="248191" y="0"/>
                  </a:lnTo>
                  <a:lnTo>
                    <a:pt x="248191" y="6241"/>
                  </a:lnTo>
                  <a:lnTo>
                    <a:pt x="0" y="624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BB091FFF-9097-4919-8773-356E9468E3DA}"/>
                </a:ext>
              </a:extLst>
            </p:cNvPr>
            <p:cNvSpPr/>
            <p:nvPr/>
          </p:nvSpPr>
          <p:spPr>
            <a:xfrm rot="-1106399">
              <a:off x="7172754" y="5386589"/>
              <a:ext cx="6240" cy="226622"/>
            </a:xfrm>
            <a:custGeom>
              <a:avLst/>
              <a:gdLst>
                <a:gd name="connsiteX0" fmla="*/ 0 w 6240"/>
                <a:gd name="connsiteY0" fmla="*/ 0 h 226622"/>
                <a:gd name="connsiteX1" fmla="*/ 6240 w 6240"/>
                <a:gd name="connsiteY1" fmla="*/ 0 h 226622"/>
                <a:gd name="connsiteX2" fmla="*/ 6240 w 6240"/>
                <a:gd name="connsiteY2" fmla="*/ 226623 h 226622"/>
                <a:gd name="connsiteX3" fmla="*/ 0 w 6240"/>
                <a:gd name="connsiteY3" fmla="*/ 226623 h 2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0" h="226622">
                  <a:moveTo>
                    <a:pt x="0" y="0"/>
                  </a:moveTo>
                  <a:lnTo>
                    <a:pt x="6240" y="0"/>
                  </a:lnTo>
                  <a:lnTo>
                    <a:pt x="6240" y="226623"/>
                  </a:lnTo>
                  <a:lnTo>
                    <a:pt x="0" y="226623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D7144FA0-AD13-4C7E-8F8B-FCB7DB4B59ED}"/>
                </a:ext>
              </a:extLst>
            </p:cNvPr>
            <p:cNvSpPr/>
            <p:nvPr/>
          </p:nvSpPr>
          <p:spPr>
            <a:xfrm>
              <a:off x="6985517" y="5507488"/>
              <a:ext cx="467749" cy="119774"/>
            </a:xfrm>
            <a:custGeom>
              <a:avLst/>
              <a:gdLst>
                <a:gd name="connsiteX0" fmla="*/ 242499 w 467749"/>
                <a:gd name="connsiteY0" fmla="*/ 119775 h 119774"/>
                <a:gd name="connsiteX1" fmla="*/ 243390 w 467749"/>
                <a:gd name="connsiteY1" fmla="*/ 119295 h 119774"/>
                <a:gd name="connsiteX2" fmla="*/ 467750 w 467749"/>
                <a:gd name="connsiteY2" fmla="*/ 5589 h 119774"/>
                <a:gd name="connsiteX3" fmla="*/ 464938 w 467749"/>
                <a:gd name="connsiteY3" fmla="*/ 0 h 119774"/>
                <a:gd name="connsiteX4" fmla="*/ 241504 w 467749"/>
                <a:gd name="connsiteY4" fmla="*/ 113294 h 119774"/>
                <a:gd name="connsiteX5" fmla="*/ 1028 w 467749"/>
                <a:gd name="connsiteY5" fmla="*/ 72935 h 119774"/>
                <a:gd name="connsiteX6" fmla="*/ 0 w 467749"/>
                <a:gd name="connsiteY6" fmla="*/ 79107 h 119774"/>
                <a:gd name="connsiteX7" fmla="*/ 242499 w 467749"/>
                <a:gd name="connsiteY7" fmla="*/ 119775 h 11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7749" h="119774">
                  <a:moveTo>
                    <a:pt x="242499" y="119775"/>
                  </a:moveTo>
                  <a:lnTo>
                    <a:pt x="243390" y="119295"/>
                  </a:lnTo>
                  <a:lnTo>
                    <a:pt x="467750" y="5589"/>
                  </a:lnTo>
                  <a:lnTo>
                    <a:pt x="464938" y="0"/>
                  </a:lnTo>
                  <a:lnTo>
                    <a:pt x="241504" y="113294"/>
                  </a:lnTo>
                  <a:lnTo>
                    <a:pt x="1028" y="72935"/>
                  </a:lnTo>
                  <a:lnTo>
                    <a:pt x="0" y="79107"/>
                  </a:lnTo>
                  <a:lnTo>
                    <a:pt x="242499" y="119775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57D7101C-1820-433C-A117-CFD1169CF4D0}"/>
                </a:ext>
              </a:extLst>
            </p:cNvPr>
            <p:cNvSpPr/>
            <p:nvPr/>
          </p:nvSpPr>
          <p:spPr>
            <a:xfrm>
              <a:off x="7131077" y="5617147"/>
              <a:ext cx="226828" cy="238418"/>
            </a:xfrm>
            <a:custGeom>
              <a:avLst/>
              <a:gdLst>
                <a:gd name="connsiteX0" fmla="*/ 5898 w 226828"/>
                <a:gd name="connsiteY0" fmla="*/ 238418 h 238418"/>
                <a:gd name="connsiteX1" fmla="*/ 97041 w 226828"/>
                <a:gd name="connsiteY1" fmla="*/ 13647 h 238418"/>
                <a:gd name="connsiteX2" fmla="*/ 221548 w 226828"/>
                <a:gd name="connsiteY2" fmla="*/ 209512 h 238418"/>
                <a:gd name="connsiteX3" fmla="*/ 226828 w 226828"/>
                <a:gd name="connsiteY3" fmla="*/ 206083 h 238418"/>
                <a:gd name="connsiteX4" fmla="*/ 95806 w 226828"/>
                <a:gd name="connsiteY4" fmla="*/ 0 h 238418"/>
                <a:gd name="connsiteX5" fmla="*/ 93543 w 226828"/>
                <a:gd name="connsiteY5" fmla="*/ 5589 h 238418"/>
                <a:gd name="connsiteX6" fmla="*/ 0 w 226828"/>
                <a:gd name="connsiteY6" fmla="*/ 236361 h 23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828" h="238418">
                  <a:moveTo>
                    <a:pt x="5898" y="238418"/>
                  </a:moveTo>
                  <a:cubicBezTo>
                    <a:pt x="7235" y="234509"/>
                    <a:pt x="64808" y="92857"/>
                    <a:pt x="97041" y="13647"/>
                  </a:cubicBezTo>
                  <a:lnTo>
                    <a:pt x="221548" y="209512"/>
                  </a:lnTo>
                  <a:lnTo>
                    <a:pt x="226828" y="206083"/>
                  </a:lnTo>
                  <a:lnTo>
                    <a:pt x="95806" y="0"/>
                  </a:lnTo>
                  <a:lnTo>
                    <a:pt x="93543" y="5589"/>
                  </a:lnTo>
                  <a:cubicBezTo>
                    <a:pt x="89806" y="14813"/>
                    <a:pt x="1577" y="231629"/>
                    <a:pt x="0" y="236361"/>
                  </a:cubicBez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79CEE884-0320-40FD-A2E7-92B07D8C4131}"/>
                </a:ext>
              </a:extLst>
            </p:cNvPr>
            <p:cNvSpPr/>
            <p:nvPr/>
          </p:nvSpPr>
          <p:spPr>
            <a:xfrm rot="-4892400">
              <a:off x="7345281" y="5520015"/>
              <a:ext cx="6240" cy="244110"/>
            </a:xfrm>
            <a:custGeom>
              <a:avLst/>
              <a:gdLst>
                <a:gd name="connsiteX0" fmla="*/ 0 w 6240"/>
                <a:gd name="connsiteY0" fmla="*/ 0 h 244110"/>
                <a:gd name="connsiteX1" fmla="*/ 6241 w 6240"/>
                <a:gd name="connsiteY1" fmla="*/ 0 h 244110"/>
                <a:gd name="connsiteX2" fmla="*/ 6241 w 6240"/>
                <a:gd name="connsiteY2" fmla="*/ 244110 h 244110"/>
                <a:gd name="connsiteX3" fmla="*/ 0 w 6240"/>
                <a:gd name="connsiteY3" fmla="*/ 244110 h 24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0" h="244110">
                  <a:moveTo>
                    <a:pt x="0" y="0"/>
                  </a:moveTo>
                  <a:lnTo>
                    <a:pt x="6241" y="0"/>
                  </a:lnTo>
                  <a:lnTo>
                    <a:pt x="6241" y="244110"/>
                  </a:lnTo>
                  <a:lnTo>
                    <a:pt x="0" y="244110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96A1ED37-DB82-4BDE-9670-11405955E569}"/>
                </a:ext>
              </a:extLst>
            </p:cNvPr>
            <p:cNvSpPr/>
            <p:nvPr/>
          </p:nvSpPr>
          <p:spPr>
            <a:xfrm rot="-2941200">
              <a:off x="7204822" y="5509529"/>
              <a:ext cx="204299" cy="6240"/>
            </a:xfrm>
            <a:custGeom>
              <a:avLst/>
              <a:gdLst>
                <a:gd name="connsiteX0" fmla="*/ 0 w 204299"/>
                <a:gd name="connsiteY0" fmla="*/ 0 h 6240"/>
                <a:gd name="connsiteX1" fmla="*/ 204300 w 204299"/>
                <a:gd name="connsiteY1" fmla="*/ 0 h 6240"/>
                <a:gd name="connsiteX2" fmla="*/ 204300 w 204299"/>
                <a:gd name="connsiteY2" fmla="*/ 6241 h 6240"/>
                <a:gd name="connsiteX3" fmla="*/ 0 w 204299"/>
                <a:gd name="connsiteY3" fmla="*/ 6241 h 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299" h="6240">
                  <a:moveTo>
                    <a:pt x="0" y="0"/>
                  </a:moveTo>
                  <a:lnTo>
                    <a:pt x="204300" y="0"/>
                  </a:lnTo>
                  <a:lnTo>
                    <a:pt x="204300" y="6241"/>
                  </a:lnTo>
                  <a:lnTo>
                    <a:pt x="0" y="624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5E105ECC-482C-468D-A28C-867E89B3CC67}"/>
                </a:ext>
              </a:extLst>
            </p:cNvPr>
            <p:cNvSpPr/>
            <p:nvPr/>
          </p:nvSpPr>
          <p:spPr>
            <a:xfrm rot="-285000">
              <a:off x="7226103" y="5640609"/>
              <a:ext cx="6240" cy="226657"/>
            </a:xfrm>
            <a:custGeom>
              <a:avLst/>
              <a:gdLst>
                <a:gd name="connsiteX0" fmla="*/ 0 w 6240"/>
                <a:gd name="connsiteY0" fmla="*/ 0 h 226657"/>
                <a:gd name="connsiteX1" fmla="*/ 6241 w 6240"/>
                <a:gd name="connsiteY1" fmla="*/ 0 h 226657"/>
                <a:gd name="connsiteX2" fmla="*/ 6241 w 6240"/>
                <a:gd name="connsiteY2" fmla="*/ 226657 h 226657"/>
                <a:gd name="connsiteX3" fmla="*/ 0 w 6240"/>
                <a:gd name="connsiteY3" fmla="*/ 226657 h 22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0" h="226657">
                  <a:moveTo>
                    <a:pt x="0" y="0"/>
                  </a:moveTo>
                  <a:lnTo>
                    <a:pt x="6241" y="0"/>
                  </a:lnTo>
                  <a:lnTo>
                    <a:pt x="6241" y="226657"/>
                  </a:lnTo>
                  <a:lnTo>
                    <a:pt x="0" y="226657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378AE3C-A21B-44B9-BC0B-D3905A5BE123}"/>
                </a:ext>
              </a:extLst>
            </p:cNvPr>
            <p:cNvSpPr/>
            <p:nvPr/>
          </p:nvSpPr>
          <p:spPr>
            <a:xfrm rot="-2084400">
              <a:off x="7001839" y="5682263"/>
              <a:ext cx="259746" cy="6240"/>
            </a:xfrm>
            <a:custGeom>
              <a:avLst/>
              <a:gdLst>
                <a:gd name="connsiteX0" fmla="*/ 0 w 259746"/>
                <a:gd name="connsiteY0" fmla="*/ 0 h 6240"/>
                <a:gd name="connsiteX1" fmla="*/ 259747 w 259746"/>
                <a:gd name="connsiteY1" fmla="*/ 0 h 6240"/>
                <a:gd name="connsiteX2" fmla="*/ 259747 w 259746"/>
                <a:gd name="connsiteY2" fmla="*/ 6241 h 6240"/>
                <a:gd name="connsiteX3" fmla="*/ 0 w 259746"/>
                <a:gd name="connsiteY3" fmla="*/ 6241 h 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46" h="6240">
                  <a:moveTo>
                    <a:pt x="0" y="0"/>
                  </a:moveTo>
                  <a:lnTo>
                    <a:pt x="259747" y="0"/>
                  </a:lnTo>
                  <a:lnTo>
                    <a:pt x="259747" y="6241"/>
                  </a:lnTo>
                  <a:lnTo>
                    <a:pt x="0" y="6241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65262BBA-9BF7-47DE-8DDA-0AB387E63F08}"/>
                </a:ext>
              </a:extLst>
            </p:cNvPr>
            <p:cNvSpPr/>
            <p:nvPr/>
          </p:nvSpPr>
          <p:spPr>
            <a:xfrm>
              <a:off x="7224380" y="5373174"/>
              <a:ext cx="184514" cy="418166"/>
            </a:xfrm>
            <a:custGeom>
              <a:avLst/>
              <a:gdLst>
                <a:gd name="connsiteX0" fmla="*/ 180091 w 184514"/>
                <a:gd name="connsiteY0" fmla="*/ 418167 h 418166"/>
                <a:gd name="connsiteX1" fmla="*/ 184515 w 184514"/>
                <a:gd name="connsiteY1" fmla="*/ 413778 h 418166"/>
                <a:gd name="connsiteX2" fmla="*/ 6241 w 184514"/>
                <a:gd name="connsiteY2" fmla="*/ 233995 h 418166"/>
                <a:gd name="connsiteX3" fmla="*/ 6241 w 184514"/>
                <a:gd name="connsiteY3" fmla="*/ 0 h 418166"/>
                <a:gd name="connsiteX4" fmla="*/ 0 w 184514"/>
                <a:gd name="connsiteY4" fmla="*/ 0 h 418166"/>
                <a:gd name="connsiteX5" fmla="*/ 0 w 184514"/>
                <a:gd name="connsiteY5" fmla="*/ 236532 h 418166"/>
                <a:gd name="connsiteX6" fmla="*/ 180091 w 184514"/>
                <a:gd name="connsiteY6" fmla="*/ 418167 h 41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14" h="418166">
                  <a:moveTo>
                    <a:pt x="180091" y="418167"/>
                  </a:moveTo>
                  <a:lnTo>
                    <a:pt x="184515" y="413778"/>
                  </a:lnTo>
                  <a:lnTo>
                    <a:pt x="6241" y="233995"/>
                  </a:lnTo>
                  <a:lnTo>
                    <a:pt x="6241" y="0"/>
                  </a:lnTo>
                  <a:lnTo>
                    <a:pt x="0" y="0"/>
                  </a:lnTo>
                  <a:lnTo>
                    <a:pt x="0" y="236532"/>
                  </a:lnTo>
                  <a:lnTo>
                    <a:pt x="180091" y="418167"/>
                  </a:lnTo>
                  <a:close/>
                </a:path>
              </a:pathLst>
            </a:custGeom>
            <a:solidFill>
              <a:srgbClr val="415DA5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C016FA35-6EC8-4787-8538-118A36CAF161}"/>
                </a:ext>
              </a:extLst>
            </p:cNvPr>
            <p:cNvSpPr/>
            <p:nvPr/>
          </p:nvSpPr>
          <p:spPr>
            <a:xfrm>
              <a:off x="6958050" y="5354486"/>
              <a:ext cx="538960" cy="539142"/>
            </a:xfrm>
            <a:custGeom>
              <a:avLst/>
              <a:gdLst>
                <a:gd name="connsiteX0" fmla="*/ 269519 w 538960"/>
                <a:gd name="connsiteY0" fmla="*/ 0 h 539142"/>
                <a:gd name="connsiteX1" fmla="*/ 0 w 538960"/>
                <a:gd name="connsiteY1" fmla="*/ 269519 h 539142"/>
                <a:gd name="connsiteX2" fmla="*/ 0 w 538960"/>
                <a:gd name="connsiteY2" fmla="*/ 278880 h 539142"/>
                <a:gd name="connsiteX3" fmla="*/ 126873 w 538960"/>
                <a:gd name="connsiteY3" fmla="*/ 498336 h 539142"/>
                <a:gd name="connsiteX4" fmla="*/ 133114 w 538960"/>
                <a:gd name="connsiteY4" fmla="*/ 502143 h 539142"/>
                <a:gd name="connsiteX5" fmla="*/ 501937 w 538960"/>
                <a:gd name="connsiteY5" fmla="*/ 405788 h 539142"/>
                <a:gd name="connsiteX6" fmla="*/ 405582 w 538960"/>
                <a:gd name="connsiteY6" fmla="*/ 36965 h 539142"/>
                <a:gd name="connsiteX7" fmla="*/ 269519 w 538960"/>
                <a:gd name="connsiteY7" fmla="*/ 0 h 539142"/>
                <a:gd name="connsiteX8" fmla="*/ 483935 w 538960"/>
                <a:gd name="connsiteY8" fmla="*/ 358228 h 539142"/>
                <a:gd name="connsiteX9" fmla="*/ 481466 w 538960"/>
                <a:gd name="connsiteY9" fmla="*/ 363954 h 539142"/>
                <a:gd name="connsiteX10" fmla="*/ 442512 w 538960"/>
                <a:gd name="connsiteY10" fmla="*/ 424030 h 539142"/>
                <a:gd name="connsiteX11" fmla="*/ 438295 w 538960"/>
                <a:gd name="connsiteY11" fmla="*/ 428659 h 539142"/>
                <a:gd name="connsiteX12" fmla="*/ 396564 w 538960"/>
                <a:gd name="connsiteY12" fmla="*/ 463635 h 539142"/>
                <a:gd name="connsiteX13" fmla="*/ 391317 w 538960"/>
                <a:gd name="connsiteY13" fmla="*/ 467064 h 539142"/>
                <a:gd name="connsiteX14" fmla="*/ 354730 w 538960"/>
                <a:gd name="connsiteY14" fmla="*/ 485478 h 539142"/>
                <a:gd name="connsiteX15" fmla="*/ 348901 w 538960"/>
                <a:gd name="connsiteY15" fmla="*/ 487707 h 539142"/>
                <a:gd name="connsiteX16" fmla="*/ 282515 w 538960"/>
                <a:gd name="connsiteY16" fmla="*/ 501423 h 539142"/>
                <a:gd name="connsiteX17" fmla="*/ 276309 w 538960"/>
                <a:gd name="connsiteY17" fmla="*/ 501697 h 539142"/>
                <a:gd name="connsiteX18" fmla="*/ 269451 w 538960"/>
                <a:gd name="connsiteY18" fmla="*/ 501697 h 539142"/>
                <a:gd name="connsiteX19" fmla="*/ 185029 w 538960"/>
                <a:gd name="connsiteY19" fmla="*/ 485821 h 539142"/>
                <a:gd name="connsiteX20" fmla="*/ 179234 w 538960"/>
                <a:gd name="connsiteY20" fmla="*/ 483523 h 539142"/>
                <a:gd name="connsiteX21" fmla="*/ 152042 w 538960"/>
                <a:gd name="connsiteY21" fmla="*/ 469807 h 539142"/>
                <a:gd name="connsiteX22" fmla="*/ 148030 w 538960"/>
                <a:gd name="connsiteY22" fmla="*/ 467372 h 539142"/>
                <a:gd name="connsiteX23" fmla="*/ 142784 w 538960"/>
                <a:gd name="connsiteY23" fmla="*/ 463943 h 539142"/>
                <a:gd name="connsiteX24" fmla="*/ 78353 w 538960"/>
                <a:gd name="connsiteY24" fmla="*/ 401056 h 539142"/>
                <a:gd name="connsiteX25" fmla="*/ 74924 w 538960"/>
                <a:gd name="connsiteY25" fmla="*/ 395844 h 539142"/>
                <a:gd name="connsiteX26" fmla="*/ 68888 w 538960"/>
                <a:gd name="connsiteY26" fmla="*/ 386140 h 539142"/>
                <a:gd name="connsiteX27" fmla="*/ 40050 w 538960"/>
                <a:gd name="connsiteY27" fmla="*/ 303569 h 539142"/>
                <a:gd name="connsiteX28" fmla="*/ 37616 w 538960"/>
                <a:gd name="connsiteY28" fmla="*/ 275623 h 539142"/>
                <a:gd name="connsiteX29" fmla="*/ 37616 w 538960"/>
                <a:gd name="connsiteY29" fmla="*/ 269519 h 539142"/>
                <a:gd name="connsiteX30" fmla="*/ 40291 w 538960"/>
                <a:gd name="connsiteY30" fmla="*/ 234166 h 539142"/>
                <a:gd name="connsiteX31" fmla="*/ 41319 w 538960"/>
                <a:gd name="connsiteY31" fmla="*/ 228029 h 539142"/>
                <a:gd name="connsiteX32" fmla="*/ 67585 w 538960"/>
                <a:gd name="connsiteY32" fmla="*/ 155574 h 539142"/>
                <a:gd name="connsiteX33" fmla="*/ 85725 w 538960"/>
                <a:gd name="connsiteY33" fmla="*/ 128142 h 539142"/>
                <a:gd name="connsiteX34" fmla="*/ 134142 w 538960"/>
                <a:gd name="connsiteY34" fmla="*/ 81198 h 539142"/>
                <a:gd name="connsiteX35" fmla="*/ 139252 w 538960"/>
                <a:gd name="connsiteY35" fmla="*/ 77769 h 539142"/>
                <a:gd name="connsiteX36" fmla="*/ 184583 w 538960"/>
                <a:gd name="connsiteY36" fmla="*/ 53766 h 539142"/>
                <a:gd name="connsiteX37" fmla="*/ 190446 w 538960"/>
                <a:gd name="connsiteY37" fmla="*/ 51572 h 539142"/>
                <a:gd name="connsiteX38" fmla="*/ 235812 w 538960"/>
                <a:gd name="connsiteY38" fmla="*/ 40085 h 539142"/>
                <a:gd name="connsiteX39" fmla="*/ 235812 w 538960"/>
                <a:gd name="connsiteY39" fmla="*/ 40085 h 539142"/>
                <a:gd name="connsiteX40" fmla="*/ 266673 w 538960"/>
                <a:gd name="connsiteY40" fmla="*/ 37650 h 539142"/>
                <a:gd name="connsiteX41" fmla="*/ 272914 w 538960"/>
                <a:gd name="connsiteY41" fmla="*/ 37650 h 539142"/>
                <a:gd name="connsiteX42" fmla="*/ 346123 w 538960"/>
                <a:gd name="connsiteY42" fmla="*/ 50509 h 539142"/>
                <a:gd name="connsiteX43" fmla="*/ 351987 w 538960"/>
                <a:gd name="connsiteY43" fmla="*/ 52635 h 539142"/>
                <a:gd name="connsiteX44" fmla="*/ 409388 w 538960"/>
                <a:gd name="connsiteY44" fmla="*/ 84388 h 539142"/>
                <a:gd name="connsiteX45" fmla="*/ 414292 w 538960"/>
                <a:gd name="connsiteY45" fmla="*/ 88228 h 539142"/>
                <a:gd name="connsiteX46" fmla="*/ 475362 w 538960"/>
                <a:gd name="connsiteY46" fmla="*/ 162020 h 539142"/>
                <a:gd name="connsiteX47" fmla="*/ 478208 w 538960"/>
                <a:gd name="connsiteY47" fmla="*/ 167575 h 539142"/>
                <a:gd name="connsiteX48" fmla="*/ 494770 w 538960"/>
                <a:gd name="connsiteY48" fmla="*/ 212323 h 539142"/>
                <a:gd name="connsiteX49" fmla="*/ 496176 w 538960"/>
                <a:gd name="connsiteY49" fmla="*/ 218427 h 539142"/>
                <a:gd name="connsiteX50" fmla="*/ 499880 w 538960"/>
                <a:gd name="connsiteY50" fmla="*/ 300723 h 539142"/>
                <a:gd name="connsiteX51" fmla="*/ 498954 w 538960"/>
                <a:gd name="connsiteY51" fmla="*/ 306896 h 539142"/>
                <a:gd name="connsiteX52" fmla="*/ 483935 w 538960"/>
                <a:gd name="connsiteY52" fmla="*/ 358228 h 53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8960" h="539142">
                  <a:moveTo>
                    <a:pt x="269519" y="0"/>
                  </a:moveTo>
                  <a:cubicBezTo>
                    <a:pt x="120701" y="103"/>
                    <a:pt x="103" y="120701"/>
                    <a:pt x="0" y="269519"/>
                  </a:cubicBezTo>
                  <a:cubicBezTo>
                    <a:pt x="0" y="272640"/>
                    <a:pt x="0" y="275760"/>
                    <a:pt x="0" y="278880"/>
                  </a:cubicBezTo>
                  <a:cubicBezTo>
                    <a:pt x="3018" y="368618"/>
                    <a:pt x="50612" y="450948"/>
                    <a:pt x="126873" y="498336"/>
                  </a:cubicBezTo>
                  <a:cubicBezTo>
                    <a:pt x="128930" y="499639"/>
                    <a:pt x="131022" y="500908"/>
                    <a:pt x="133114" y="502143"/>
                  </a:cubicBezTo>
                  <a:cubicBezTo>
                    <a:pt x="261564" y="577375"/>
                    <a:pt x="426705" y="534238"/>
                    <a:pt x="501937" y="405788"/>
                  </a:cubicBezTo>
                  <a:cubicBezTo>
                    <a:pt x="577203" y="277338"/>
                    <a:pt x="534067" y="112197"/>
                    <a:pt x="405582" y="36965"/>
                  </a:cubicBezTo>
                  <a:cubicBezTo>
                    <a:pt x="364331" y="12790"/>
                    <a:pt x="317354" y="34"/>
                    <a:pt x="269519" y="0"/>
                  </a:cubicBezTo>
                  <a:close/>
                  <a:moveTo>
                    <a:pt x="483935" y="358228"/>
                  </a:moveTo>
                  <a:cubicBezTo>
                    <a:pt x="483181" y="360148"/>
                    <a:pt x="482357" y="362068"/>
                    <a:pt x="481466" y="363954"/>
                  </a:cubicBezTo>
                  <a:cubicBezTo>
                    <a:pt x="471659" y="385865"/>
                    <a:pt x="458526" y="406131"/>
                    <a:pt x="442512" y="424030"/>
                  </a:cubicBezTo>
                  <a:cubicBezTo>
                    <a:pt x="441141" y="425607"/>
                    <a:pt x="439735" y="427150"/>
                    <a:pt x="438295" y="428659"/>
                  </a:cubicBezTo>
                  <a:cubicBezTo>
                    <a:pt x="425779" y="441895"/>
                    <a:pt x="411789" y="453622"/>
                    <a:pt x="396564" y="463635"/>
                  </a:cubicBezTo>
                  <a:cubicBezTo>
                    <a:pt x="394849" y="464801"/>
                    <a:pt x="393135" y="465898"/>
                    <a:pt x="391317" y="467064"/>
                  </a:cubicBezTo>
                  <a:cubicBezTo>
                    <a:pt x="379693" y="474265"/>
                    <a:pt x="367452" y="480437"/>
                    <a:pt x="354730" y="485478"/>
                  </a:cubicBezTo>
                  <a:lnTo>
                    <a:pt x="348901" y="487707"/>
                  </a:lnTo>
                  <a:cubicBezTo>
                    <a:pt x="327572" y="495525"/>
                    <a:pt x="305215" y="500154"/>
                    <a:pt x="282515" y="501423"/>
                  </a:cubicBezTo>
                  <a:cubicBezTo>
                    <a:pt x="280458" y="501423"/>
                    <a:pt x="278366" y="501628"/>
                    <a:pt x="276309" y="501697"/>
                  </a:cubicBezTo>
                  <a:cubicBezTo>
                    <a:pt x="274251" y="501765"/>
                    <a:pt x="271748" y="501697"/>
                    <a:pt x="269451" y="501697"/>
                  </a:cubicBezTo>
                  <a:cubicBezTo>
                    <a:pt x="240579" y="501697"/>
                    <a:pt x="211946" y="496313"/>
                    <a:pt x="185029" y="485821"/>
                  </a:cubicBezTo>
                  <a:cubicBezTo>
                    <a:pt x="183074" y="485101"/>
                    <a:pt x="181154" y="484312"/>
                    <a:pt x="179234" y="483523"/>
                  </a:cubicBezTo>
                  <a:cubicBezTo>
                    <a:pt x="169872" y="479546"/>
                    <a:pt x="160786" y="474951"/>
                    <a:pt x="152042" y="469807"/>
                  </a:cubicBezTo>
                  <a:lnTo>
                    <a:pt x="148030" y="467372"/>
                  </a:lnTo>
                  <a:cubicBezTo>
                    <a:pt x="146247" y="466310"/>
                    <a:pt x="144601" y="465212"/>
                    <a:pt x="142784" y="463943"/>
                  </a:cubicBezTo>
                  <a:cubicBezTo>
                    <a:pt x="117409" y="447382"/>
                    <a:pt x="95532" y="426019"/>
                    <a:pt x="78353" y="401056"/>
                  </a:cubicBezTo>
                  <a:cubicBezTo>
                    <a:pt x="77153" y="399341"/>
                    <a:pt x="75987" y="397627"/>
                    <a:pt x="74924" y="395844"/>
                  </a:cubicBezTo>
                  <a:cubicBezTo>
                    <a:pt x="72798" y="392655"/>
                    <a:pt x="70809" y="389431"/>
                    <a:pt x="68888" y="386140"/>
                  </a:cubicBezTo>
                  <a:cubicBezTo>
                    <a:pt x="54075" y="360696"/>
                    <a:pt x="44302" y="332682"/>
                    <a:pt x="40050" y="303569"/>
                  </a:cubicBezTo>
                  <a:cubicBezTo>
                    <a:pt x="38645" y="294311"/>
                    <a:pt x="37856" y="284984"/>
                    <a:pt x="37616" y="275623"/>
                  </a:cubicBezTo>
                  <a:cubicBezTo>
                    <a:pt x="37616" y="273600"/>
                    <a:pt x="37616" y="271542"/>
                    <a:pt x="37616" y="269519"/>
                  </a:cubicBezTo>
                  <a:cubicBezTo>
                    <a:pt x="37616" y="257689"/>
                    <a:pt x="38508" y="245859"/>
                    <a:pt x="40291" y="234166"/>
                  </a:cubicBezTo>
                  <a:lnTo>
                    <a:pt x="41319" y="228029"/>
                  </a:lnTo>
                  <a:cubicBezTo>
                    <a:pt x="45914" y="202585"/>
                    <a:pt x="54795" y="178068"/>
                    <a:pt x="67585" y="155574"/>
                  </a:cubicBezTo>
                  <a:cubicBezTo>
                    <a:pt x="72935" y="146007"/>
                    <a:pt x="79004" y="136817"/>
                    <a:pt x="85725" y="128142"/>
                  </a:cubicBezTo>
                  <a:cubicBezTo>
                    <a:pt x="99510" y="110242"/>
                    <a:pt x="115832" y="94434"/>
                    <a:pt x="134142" y="81198"/>
                  </a:cubicBezTo>
                  <a:cubicBezTo>
                    <a:pt x="135823" y="79964"/>
                    <a:pt x="137571" y="78764"/>
                    <a:pt x="139252" y="77769"/>
                  </a:cubicBezTo>
                  <a:cubicBezTo>
                    <a:pt x="153413" y="68134"/>
                    <a:pt x="168638" y="60076"/>
                    <a:pt x="184583" y="53766"/>
                  </a:cubicBezTo>
                  <a:lnTo>
                    <a:pt x="190446" y="51572"/>
                  </a:lnTo>
                  <a:cubicBezTo>
                    <a:pt x="205123" y="46189"/>
                    <a:pt x="220348" y="42348"/>
                    <a:pt x="235812" y="40085"/>
                  </a:cubicBezTo>
                  <a:lnTo>
                    <a:pt x="235812" y="40085"/>
                  </a:lnTo>
                  <a:cubicBezTo>
                    <a:pt x="246031" y="38576"/>
                    <a:pt x="256352" y="37788"/>
                    <a:pt x="266673" y="37650"/>
                  </a:cubicBezTo>
                  <a:lnTo>
                    <a:pt x="272914" y="37650"/>
                  </a:lnTo>
                  <a:cubicBezTo>
                    <a:pt x="297843" y="37925"/>
                    <a:pt x="322566" y="42279"/>
                    <a:pt x="346123" y="50509"/>
                  </a:cubicBezTo>
                  <a:cubicBezTo>
                    <a:pt x="348112" y="51195"/>
                    <a:pt x="350032" y="51915"/>
                    <a:pt x="351987" y="52635"/>
                  </a:cubicBezTo>
                  <a:cubicBezTo>
                    <a:pt x="372527" y="60453"/>
                    <a:pt x="391866" y="71117"/>
                    <a:pt x="409388" y="84388"/>
                  </a:cubicBezTo>
                  <a:cubicBezTo>
                    <a:pt x="411069" y="85622"/>
                    <a:pt x="412817" y="86891"/>
                    <a:pt x="414292" y="88228"/>
                  </a:cubicBezTo>
                  <a:cubicBezTo>
                    <a:pt x="439529" y="108322"/>
                    <a:pt x="460343" y="133456"/>
                    <a:pt x="475362" y="162020"/>
                  </a:cubicBezTo>
                  <a:cubicBezTo>
                    <a:pt x="476356" y="163872"/>
                    <a:pt x="477317" y="165723"/>
                    <a:pt x="478208" y="167575"/>
                  </a:cubicBezTo>
                  <a:cubicBezTo>
                    <a:pt x="485272" y="181874"/>
                    <a:pt x="490827" y="196859"/>
                    <a:pt x="494770" y="212323"/>
                  </a:cubicBezTo>
                  <a:cubicBezTo>
                    <a:pt x="495250" y="214347"/>
                    <a:pt x="495765" y="216370"/>
                    <a:pt x="496176" y="218427"/>
                  </a:cubicBezTo>
                  <a:cubicBezTo>
                    <a:pt x="502280" y="245413"/>
                    <a:pt x="503549" y="273291"/>
                    <a:pt x="499880" y="300723"/>
                  </a:cubicBezTo>
                  <a:cubicBezTo>
                    <a:pt x="499605" y="302780"/>
                    <a:pt x="499297" y="304872"/>
                    <a:pt x="498954" y="306896"/>
                  </a:cubicBezTo>
                  <a:cubicBezTo>
                    <a:pt x="496005" y="324555"/>
                    <a:pt x="490964" y="341768"/>
                    <a:pt x="483935" y="358228"/>
                  </a:cubicBezTo>
                  <a:close/>
                </a:path>
              </a:pathLst>
            </a:custGeom>
            <a:solidFill>
              <a:srgbClr val="202E51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4CA7A4AA-9A90-4AFF-A5D0-88050563826B}"/>
                </a:ext>
              </a:extLst>
            </p:cNvPr>
            <p:cNvSpPr/>
            <p:nvPr/>
          </p:nvSpPr>
          <p:spPr>
            <a:xfrm>
              <a:off x="6953053" y="5267012"/>
              <a:ext cx="423163" cy="81252"/>
            </a:xfrm>
            <a:custGeom>
              <a:avLst/>
              <a:gdLst>
                <a:gd name="connsiteX0" fmla="*/ 54821 w 423163"/>
                <a:gd name="connsiteY0" fmla="*/ 80444 h 81252"/>
                <a:gd name="connsiteX1" fmla="*/ 66719 w 423163"/>
                <a:gd name="connsiteY1" fmla="*/ 79244 h 81252"/>
                <a:gd name="connsiteX2" fmla="*/ 66719 w 423163"/>
                <a:gd name="connsiteY2" fmla="*/ 79244 h 81252"/>
                <a:gd name="connsiteX3" fmla="*/ 417780 w 423163"/>
                <a:gd name="connsiteY3" fmla="*/ 42245 h 81252"/>
                <a:gd name="connsiteX4" fmla="*/ 417780 w 423163"/>
                <a:gd name="connsiteY4" fmla="*/ 42245 h 81252"/>
                <a:gd name="connsiteX5" fmla="*/ 423061 w 423163"/>
                <a:gd name="connsiteY5" fmla="*/ 38816 h 81252"/>
                <a:gd name="connsiteX6" fmla="*/ 423164 w 423163"/>
                <a:gd name="connsiteY6" fmla="*/ 37856 h 81252"/>
                <a:gd name="connsiteX7" fmla="*/ 423164 w 423163"/>
                <a:gd name="connsiteY7" fmla="*/ 28015 h 81252"/>
                <a:gd name="connsiteX8" fmla="*/ 410202 w 423163"/>
                <a:gd name="connsiteY8" fmla="*/ 12962 h 81252"/>
                <a:gd name="connsiteX9" fmla="*/ 283329 w 423163"/>
                <a:gd name="connsiteY9" fmla="*/ 0 h 81252"/>
                <a:gd name="connsiteX10" fmla="*/ 280449 w 423163"/>
                <a:gd name="connsiteY10" fmla="*/ 0 h 81252"/>
                <a:gd name="connsiteX11" fmla="*/ 75051 w 423163"/>
                <a:gd name="connsiteY11" fmla="*/ 42520 h 81252"/>
                <a:gd name="connsiteX12" fmla="*/ 37881 w 423163"/>
                <a:gd name="connsiteY12" fmla="*/ 44817 h 81252"/>
                <a:gd name="connsiteX13" fmla="*/ 22348 w 423163"/>
                <a:gd name="connsiteY13" fmla="*/ 39365 h 81252"/>
                <a:gd name="connsiteX14" fmla="*/ 608 w 423163"/>
                <a:gd name="connsiteY14" fmla="*/ 49652 h 81252"/>
                <a:gd name="connsiteX15" fmla="*/ 608 w 423163"/>
                <a:gd name="connsiteY15" fmla="*/ 49652 h 81252"/>
                <a:gd name="connsiteX16" fmla="*/ 7397 w 423163"/>
                <a:gd name="connsiteY16" fmla="*/ 63642 h 81252"/>
                <a:gd name="connsiteX17" fmla="*/ 7466 w 423163"/>
                <a:gd name="connsiteY17" fmla="*/ 63676 h 8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3163" h="81252">
                  <a:moveTo>
                    <a:pt x="54821" y="80444"/>
                  </a:moveTo>
                  <a:cubicBezTo>
                    <a:pt x="58764" y="81850"/>
                    <a:pt x="63119" y="81404"/>
                    <a:pt x="66719" y="79244"/>
                  </a:cubicBezTo>
                  <a:lnTo>
                    <a:pt x="66719" y="79244"/>
                  </a:lnTo>
                  <a:cubicBezTo>
                    <a:pt x="192804" y="3052"/>
                    <a:pt x="367306" y="31650"/>
                    <a:pt x="417780" y="42245"/>
                  </a:cubicBezTo>
                  <a:lnTo>
                    <a:pt x="417780" y="42245"/>
                  </a:lnTo>
                  <a:cubicBezTo>
                    <a:pt x="420180" y="42760"/>
                    <a:pt x="422547" y="41217"/>
                    <a:pt x="423061" y="38816"/>
                  </a:cubicBezTo>
                  <a:cubicBezTo>
                    <a:pt x="423129" y="38508"/>
                    <a:pt x="423164" y="38165"/>
                    <a:pt x="423164" y="37856"/>
                  </a:cubicBezTo>
                  <a:lnTo>
                    <a:pt x="423164" y="28015"/>
                  </a:lnTo>
                  <a:cubicBezTo>
                    <a:pt x="423164" y="20471"/>
                    <a:pt x="417643" y="14059"/>
                    <a:pt x="410202" y="12962"/>
                  </a:cubicBezTo>
                  <a:cubicBezTo>
                    <a:pt x="382770" y="8881"/>
                    <a:pt x="319128" y="171"/>
                    <a:pt x="283329" y="0"/>
                  </a:cubicBezTo>
                  <a:lnTo>
                    <a:pt x="280449" y="0"/>
                  </a:lnTo>
                  <a:cubicBezTo>
                    <a:pt x="200621" y="0"/>
                    <a:pt x="131699" y="14299"/>
                    <a:pt x="75051" y="42520"/>
                  </a:cubicBezTo>
                  <a:cubicBezTo>
                    <a:pt x="63496" y="48280"/>
                    <a:pt x="50089" y="49103"/>
                    <a:pt x="37881" y="44817"/>
                  </a:cubicBezTo>
                  <a:lnTo>
                    <a:pt x="22348" y="39365"/>
                  </a:lnTo>
                  <a:cubicBezTo>
                    <a:pt x="13501" y="36279"/>
                    <a:pt x="3831" y="40873"/>
                    <a:pt x="608" y="49652"/>
                  </a:cubicBezTo>
                  <a:lnTo>
                    <a:pt x="608" y="49652"/>
                  </a:lnTo>
                  <a:cubicBezTo>
                    <a:pt x="-1381" y="55413"/>
                    <a:pt x="1671" y="61653"/>
                    <a:pt x="7397" y="63642"/>
                  </a:cubicBezTo>
                  <a:cubicBezTo>
                    <a:pt x="7432" y="63676"/>
                    <a:pt x="7432" y="63676"/>
                    <a:pt x="7466" y="63676"/>
                  </a:cubicBezTo>
                  <a:close/>
                </a:path>
              </a:pathLst>
            </a:custGeom>
            <a:solidFill>
              <a:srgbClr val="F99746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96CEE688-21E4-4E97-8547-91A46199DB02}"/>
                </a:ext>
              </a:extLst>
            </p:cNvPr>
            <p:cNvSpPr/>
            <p:nvPr/>
          </p:nvSpPr>
          <p:spPr>
            <a:xfrm>
              <a:off x="6927954" y="5130764"/>
              <a:ext cx="197987" cy="60006"/>
            </a:xfrm>
            <a:custGeom>
              <a:avLst/>
              <a:gdLst>
                <a:gd name="connsiteX0" fmla="*/ 197123 w 197987"/>
                <a:gd name="connsiteY0" fmla="*/ 24703 h 60006"/>
                <a:gd name="connsiteX1" fmla="*/ 187762 w 197987"/>
                <a:gd name="connsiteY1" fmla="*/ 151 h 60006"/>
                <a:gd name="connsiteX2" fmla="*/ 106769 w 197987"/>
                <a:gd name="connsiteY2" fmla="*/ 8347 h 60006"/>
                <a:gd name="connsiteX3" fmla="*/ 6676 w 197987"/>
                <a:gd name="connsiteY3" fmla="*/ 7181 h 60006"/>
                <a:gd name="connsiteX4" fmla="*/ 24953 w 197987"/>
                <a:gd name="connsiteY4" fmla="*/ 32864 h 60006"/>
                <a:gd name="connsiteX5" fmla="*/ 94699 w 197987"/>
                <a:gd name="connsiteY5" fmla="*/ 47677 h 60006"/>
                <a:gd name="connsiteX6" fmla="*/ 197123 w 197987"/>
                <a:gd name="connsiteY6" fmla="*/ 24703 h 6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987" h="60006">
                  <a:moveTo>
                    <a:pt x="197123" y="24703"/>
                  </a:moveTo>
                  <a:cubicBezTo>
                    <a:pt x="197123" y="24703"/>
                    <a:pt x="202198" y="1729"/>
                    <a:pt x="187762" y="151"/>
                  </a:cubicBezTo>
                  <a:cubicBezTo>
                    <a:pt x="173326" y="-1426"/>
                    <a:pt x="120794" y="9890"/>
                    <a:pt x="106769" y="8347"/>
                  </a:cubicBezTo>
                  <a:cubicBezTo>
                    <a:pt x="92745" y="6804"/>
                    <a:pt x="19501" y="-5369"/>
                    <a:pt x="6676" y="7181"/>
                  </a:cubicBezTo>
                  <a:cubicBezTo>
                    <a:pt x="-6148" y="19731"/>
                    <a:pt x="-730" y="30532"/>
                    <a:pt x="24953" y="32864"/>
                  </a:cubicBezTo>
                  <a:cubicBezTo>
                    <a:pt x="50636" y="35196"/>
                    <a:pt x="84961" y="39482"/>
                    <a:pt x="94699" y="47677"/>
                  </a:cubicBezTo>
                  <a:cubicBezTo>
                    <a:pt x="104437" y="55872"/>
                    <a:pt x="174903" y="80013"/>
                    <a:pt x="197123" y="24703"/>
                  </a:cubicBezTo>
                  <a:close/>
                </a:path>
              </a:pathLst>
            </a:custGeom>
            <a:solidFill>
              <a:srgbClr val="F99746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93925177-26AC-4947-8CBC-14C1DAC53464}"/>
                </a:ext>
              </a:extLst>
            </p:cNvPr>
            <p:cNvSpPr/>
            <p:nvPr/>
          </p:nvSpPr>
          <p:spPr>
            <a:xfrm>
              <a:off x="6797504" y="5591293"/>
              <a:ext cx="140246" cy="140246"/>
            </a:xfrm>
            <a:custGeom>
              <a:avLst/>
              <a:gdLst>
                <a:gd name="connsiteX0" fmla="*/ 140246 w 140246"/>
                <a:gd name="connsiteY0" fmla="*/ 70123 h 140246"/>
                <a:gd name="connsiteX1" fmla="*/ 70123 w 140246"/>
                <a:gd name="connsiteY1" fmla="*/ 140246 h 140246"/>
                <a:gd name="connsiteX2" fmla="*/ 0 w 140246"/>
                <a:gd name="connsiteY2" fmla="*/ 70123 h 140246"/>
                <a:gd name="connsiteX3" fmla="*/ 70123 w 140246"/>
                <a:gd name="connsiteY3" fmla="*/ 0 h 140246"/>
                <a:gd name="connsiteX4" fmla="*/ 140246 w 140246"/>
                <a:gd name="connsiteY4" fmla="*/ 70123 h 14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246" h="140246">
                  <a:moveTo>
                    <a:pt x="140246" y="70123"/>
                  </a:moveTo>
                  <a:cubicBezTo>
                    <a:pt x="140246" y="108851"/>
                    <a:pt x="108851" y="140246"/>
                    <a:pt x="70123" y="140246"/>
                  </a:cubicBezTo>
                  <a:cubicBezTo>
                    <a:pt x="31395" y="140246"/>
                    <a:pt x="0" y="108851"/>
                    <a:pt x="0" y="70123"/>
                  </a:cubicBezTo>
                  <a:cubicBezTo>
                    <a:pt x="0" y="31395"/>
                    <a:pt x="31395" y="0"/>
                    <a:pt x="70123" y="0"/>
                  </a:cubicBezTo>
                  <a:cubicBezTo>
                    <a:pt x="108851" y="0"/>
                    <a:pt x="140246" y="31395"/>
                    <a:pt x="140246" y="70123"/>
                  </a:cubicBezTo>
                  <a:close/>
                </a:path>
              </a:pathLst>
            </a:custGeom>
            <a:solidFill>
              <a:srgbClr val="2C3A64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079" name="Freeform: Shape 1078">
            <a:extLst>
              <a:ext uri="{FF2B5EF4-FFF2-40B4-BE49-F238E27FC236}">
                <a16:creationId xmlns:a16="http://schemas.microsoft.com/office/drawing/2014/main" id="{BFF667CD-7F87-4A93-BBD4-0C05AB613022}"/>
              </a:ext>
            </a:extLst>
          </p:cNvPr>
          <p:cNvSpPr/>
          <p:nvPr/>
        </p:nvSpPr>
        <p:spPr>
          <a:xfrm>
            <a:off x="6672934" y="5707992"/>
            <a:ext cx="76385" cy="72016"/>
          </a:xfrm>
          <a:custGeom>
            <a:avLst/>
            <a:gdLst>
              <a:gd name="connsiteX0" fmla="*/ 58439 w 58439"/>
              <a:gd name="connsiteY0" fmla="*/ 25820 h 54926"/>
              <a:gd name="connsiteX1" fmla="*/ 22949 w 58439"/>
              <a:gd name="connsiteY1" fmla="*/ 308 h 54926"/>
              <a:gd name="connsiteX2" fmla="*/ 9 w 58439"/>
              <a:gd name="connsiteY2" fmla="*/ 30415 h 54926"/>
              <a:gd name="connsiteX3" fmla="*/ 9919 w 58439"/>
              <a:gd name="connsiteY3" fmla="*/ 53766 h 54926"/>
              <a:gd name="connsiteX4" fmla="*/ 33922 w 58439"/>
              <a:gd name="connsiteY4" fmla="*/ 49274 h 54926"/>
              <a:gd name="connsiteX5" fmla="*/ 58439 w 58439"/>
              <a:gd name="connsiteY5" fmla="*/ 25820 h 5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39" h="54926">
                <a:moveTo>
                  <a:pt x="58439" y="25820"/>
                </a:moveTo>
                <a:cubicBezTo>
                  <a:pt x="58439" y="25820"/>
                  <a:pt x="35499" y="-3292"/>
                  <a:pt x="22949" y="308"/>
                </a:cubicBezTo>
                <a:cubicBezTo>
                  <a:pt x="9199" y="3737"/>
                  <a:pt x="-334" y="16253"/>
                  <a:pt x="9" y="30415"/>
                </a:cubicBezTo>
                <a:cubicBezTo>
                  <a:pt x="558" y="34461"/>
                  <a:pt x="283" y="50372"/>
                  <a:pt x="9919" y="53766"/>
                </a:cubicBezTo>
                <a:cubicBezTo>
                  <a:pt x="18183" y="56304"/>
                  <a:pt x="27132" y="54624"/>
                  <a:pt x="33922" y="49274"/>
                </a:cubicBezTo>
                <a:cubicBezTo>
                  <a:pt x="38414" y="45537"/>
                  <a:pt x="58439" y="25820"/>
                  <a:pt x="58439" y="25820"/>
                </a:cubicBezTo>
                <a:close/>
              </a:path>
            </a:pathLst>
          </a:custGeom>
          <a:solidFill>
            <a:srgbClr val="E8945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80" name="Freeform: Shape 1079">
            <a:extLst>
              <a:ext uri="{FF2B5EF4-FFF2-40B4-BE49-F238E27FC236}">
                <a16:creationId xmlns:a16="http://schemas.microsoft.com/office/drawing/2014/main" id="{F7594330-7DF6-403C-A123-4A3566BF49EC}"/>
              </a:ext>
            </a:extLst>
          </p:cNvPr>
          <p:cNvSpPr/>
          <p:nvPr/>
        </p:nvSpPr>
        <p:spPr>
          <a:xfrm>
            <a:off x="6698404" y="5417111"/>
            <a:ext cx="399526" cy="325920"/>
          </a:xfrm>
          <a:custGeom>
            <a:avLst/>
            <a:gdLst>
              <a:gd name="connsiteX0" fmla="*/ 0 w 305661"/>
              <a:gd name="connsiteY0" fmla="*/ 224150 h 248577"/>
              <a:gd name="connsiteX1" fmla="*/ 25134 w 305661"/>
              <a:gd name="connsiteY1" fmla="*/ 248153 h 248577"/>
              <a:gd name="connsiteX2" fmla="*/ 215238 w 305661"/>
              <a:gd name="connsiteY2" fmla="*/ 180876 h 248577"/>
              <a:gd name="connsiteX3" fmla="*/ 276960 w 305661"/>
              <a:gd name="connsiteY3" fmla="*/ 81710 h 248577"/>
              <a:gd name="connsiteX4" fmla="*/ 289751 w 305661"/>
              <a:gd name="connsiteY4" fmla="*/ 52494 h 248577"/>
              <a:gd name="connsiteX5" fmla="*/ 305661 w 305661"/>
              <a:gd name="connsiteY5" fmla="*/ 13918 h 248577"/>
              <a:gd name="connsiteX6" fmla="*/ 258992 w 305661"/>
              <a:gd name="connsiteY6" fmla="*/ 10489 h 248577"/>
              <a:gd name="connsiteX7" fmla="*/ 207557 w 305661"/>
              <a:gd name="connsiteY7" fmla="*/ 16764 h 248577"/>
              <a:gd name="connsiteX8" fmla="*/ 193087 w 305661"/>
              <a:gd name="connsiteY8" fmla="*/ 33669 h 248577"/>
              <a:gd name="connsiteX9" fmla="*/ 156911 w 305661"/>
              <a:gd name="connsiteY9" fmla="*/ 124367 h 248577"/>
              <a:gd name="connsiteX10" fmla="*/ 0 w 305661"/>
              <a:gd name="connsiteY10" fmla="*/ 224150 h 24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5661" h="248577">
                <a:moveTo>
                  <a:pt x="0" y="224150"/>
                </a:moveTo>
                <a:cubicBezTo>
                  <a:pt x="0" y="224150"/>
                  <a:pt x="3189" y="242256"/>
                  <a:pt x="25134" y="248153"/>
                </a:cubicBezTo>
                <a:cubicBezTo>
                  <a:pt x="47080" y="254051"/>
                  <a:pt x="182868" y="196718"/>
                  <a:pt x="215238" y="180876"/>
                </a:cubicBezTo>
                <a:cubicBezTo>
                  <a:pt x="232589" y="172167"/>
                  <a:pt x="257689" y="123921"/>
                  <a:pt x="276960" y="81710"/>
                </a:cubicBezTo>
                <a:cubicBezTo>
                  <a:pt x="281555" y="71423"/>
                  <a:pt x="285876" y="61444"/>
                  <a:pt x="289751" y="52494"/>
                </a:cubicBezTo>
                <a:cubicBezTo>
                  <a:pt x="299420" y="30069"/>
                  <a:pt x="305661" y="13918"/>
                  <a:pt x="305661" y="13918"/>
                </a:cubicBezTo>
                <a:cubicBezTo>
                  <a:pt x="305661" y="-8302"/>
                  <a:pt x="281178" y="374"/>
                  <a:pt x="258992" y="10489"/>
                </a:cubicBezTo>
                <a:cubicBezTo>
                  <a:pt x="252134" y="13610"/>
                  <a:pt x="216850" y="-1341"/>
                  <a:pt x="207557" y="16764"/>
                </a:cubicBezTo>
                <a:cubicBezTo>
                  <a:pt x="203203" y="25200"/>
                  <a:pt x="197270" y="24239"/>
                  <a:pt x="193087" y="33669"/>
                </a:cubicBezTo>
                <a:cubicBezTo>
                  <a:pt x="175942" y="71388"/>
                  <a:pt x="160306" y="114251"/>
                  <a:pt x="156911" y="124367"/>
                </a:cubicBezTo>
                <a:cubicBezTo>
                  <a:pt x="150807" y="142643"/>
                  <a:pt x="0" y="224150"/>
                  <a:pt x="0" y="224150"/>
                </a:cubicBezTo>
                <a:close/>
              </a:path>
            </a:pathLst>
          </a:custGeom>
          <a:solidFill>
            <a:srgbClr val="E8945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81" name="Freeform: Shape 1080">
            <a:extLst>
              <a:ext uri="{FF2B5EF4-FFF2-40B4-BE49-F238E27FC236}">
                <a16:creationId xmlns:a16="http://schemas.microsoft.com/office/drawing/2014/main" id="{D277841C-82EA-4F81-A3CC-3F187837D2B5}"/>
              </a:ext>
            </a:extLst>
          </p:cNvPr>
          <p:cNvSpPr/>
          <p:nvPr/>
        </p:nvSpPr>
        <p:spPr>
          <a:xfrm>
            <a:off x="6691413" y="5730333"/>
            <a:ext cx="80091" cy="72109"/>
          </a:xfrm>
          <a:custGeom>
            <a:avLst/>
            <a:gdLst>
              <a:gd name="connsiteX0" fmla="*/ 61274 w 61274"/>
              <a:gd name="connsiteY0" fmla="*/ 25720 h 54997"/>
              <a:gd name="connsiteX1" fmla="*/ 25750 w 61274"/>
              <a:gd name="connsiteY1" fmla="*/ 243 h 54997"/>
              <a:gd name="connsiteX2" fmla="*/ 478 w 61274"/>
              <a:gd name="connsiteY2" fmla="*/ 33264 h 54997"/>
              <a:gd name="connsiteX3" fmla="*/ 12754 w 61274"/>
              <a:gd name="connsiteY3" fmla="*/ 53838 h 54997"/>
              <a:gd name="connsiteX4" fmla="*/ 36757 w 61274"/>
              <a:gd name="connsiteY4" fmla="*/ 49312 h 54997"/>
              <a:gd name="connsiteX5" fmla="*/ 61274 w 61274"/>
              <a:gd name="connsiteY5" fmla="*/ 25720 h 5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4" h="54997">
                <a:moveTo>
                  <a:pt x="61274" y="25720"/>
                </a:moveTo>
                <a:cubicBezTo>
                  <a:pt x="61274" y="25720"/>
                  <a:pt x="38437" y="-2912"/>
                  <a:pt x="25750" y="243"/>
                </a:cubicBezTo>
                <a:cubicBezTo>
                  <a:pt x="-4082" y="7684"/>
                  <a:pt x="-70" y="29218"/>
                  <a:pt x="478" y="33264"/>
                </a:cubicBezTo>
                <a:cubicBezTo>
                  <a:pt x="1027" y="37310"/>
                  <a:pt x="3119" y="50409"/>
                  <a:pt x="12754" y="53838"/>
                </a:cubicBezTo>
                <a:cubicBezTo>
                  <a:pt x="21018" y="56376"/>
                  <a:pt x="30002" y="54695"/>
                  <a:pt x="36757" y="49312"/>
                </a:cubicBezTo>
                <a:cubicBezTo>
                  <a:pt x="41249" y="45471"/>
                  <a:pt x="61274" y="25720"/>
                  <a:pt x="61274" y="25720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82" name="Freeform: Shape 1081">
            <a:extLst>
              <a:ext uri="{FF2B5EF4-FFF2-40B4-BE49-F238E27FC236}">
                <a16:creationId xmlns:a16="http://schemas.microsoft.com/office/drawing/2014/main" id="{227BC936-EC57-48C0-9E43-2D732488B12E}"/>
              </a:ext>
            </a:extLst>
          </p:cNvPr>
          <p:cNvSpPr/>
          <p:nvPr/>
        </p:nvSpPr>
        <p:spPr>
          <a:xfrm>
            <a:off x="6955177" y="5266179"/>
            <a:ext cx="159470" cy="159154"/>
          </a:xfrm>
          <a:custGeom>
            <a:avLst/>
            <a:gdLst>
              <a:gd name="connsiteX0" fmla="*/ 122004 w 122004"/>
              <a:gd name="connsiteY0" fmla="*/ 92789 h 121386"/>
              <a:gd name="connsiteX1" fmla="*/ 44508 w 122004"/>
              <a:gd name="connsiteY1" fmla="*/ 121387 h 121386"/>
              <a:gd name="connsiteX2" fmla="*/ 16734 w 122004"/>
              <a:gd name="connsiteY2" fmla="*/ 82502 h 121386"/>
              <a:gd name="connsiteX3" fmla="*/ 0 w 122004"/>
              <a:gd name="connsiteY3" fmla="*/ 49823 h 121386"/>
              <a:gd name="connsiteX4" fmla="*/ 54110 w 122004"/>
              <a:gd name="connsiteY4" fmla="*/ 11899 h 121386"/>
              <a:gd name="connsiteX5" fmla="*/ 71255 w 122004"/>
              <a:gd name="connsiteY5" fmla="*/ 0 h 121386"/>
              <a:gd name="connsiteX6" fmla="*/ 122004 w 122004"/>
              <a:gd name="connsiteY6" fmla="*/ 92789 h 12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04" h="121386">
                <a:moveTo>
                  <a:pt x="122004" y="92789"/>
                </a:moveTo>
                <a:lnTo>
                  <a:pt x="44508" y="121387"/>
                </a:lnTo>
                <a:cubicBezTo>
                  <a:pt x="34633" y="111786"/>
                  <a:pt x="24689" y="96492"/>
                  <a:pt x="16734" y="82502"/>
                </a:cubicBezTo>
                <a:cubicBezTo>
                  <a:pt x="6858" y="65151"/>
                  <a:pt x="0" y="49823"/>
                  <a:pt x="0" y="49823"/>
                </a:cubicBezTo>
                <a:lnTo>
                  <a:pt x="54110" y="11899"/>
                </a:lnTo>
                <a:lnTo>
                  <a:pt x="71255" y="0"/>
                </a:lnTo>
                <a:cubicBezTo>
                  <a:pt x="72215" y="34496"/>
                  <a:pt x="122004" y="92789"/>
                  <a:pt x="122004" y="92789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83" name="Freeform: Shape 1082">
            <a:extLst>
              <a:ext uri="{FF2B5EF4-FFF2-40B4-BE49-F238E27FC236}">
                <a16:creationId xmlns:a16="http://schemas.microsoft.com/office/drawing/2014/main" id="{51006213-AFEA-408C-B97D-E254CA167A66}"/>
              </a:ext>
            </a:extLst>
          </p:cNvPr>
          <p:cNvSpPr/>
          <p:nvPr/>
        </p:nvSpPr>
        <p:spPr>
          <a:xfrm>
            <a:off x="6955177" y="5281555"/>
            <a:ext cx="98335" cy="92569"/>
          </a:xfrm>
          <a:custGeom>
            <a:avLst/>
            <a:gdLst>
              <a:gd name="connsiteX0" fmla="*/ 75232 w 75232"/>
              <a:gd name="connsiteY0" fmla="*/ 6824 h 70602"/>
              <a:gd name="connsiteX1" fmla="*/ 16734 w 75232"/>
              <a:gd name="connsiteY1" fmla="*/ 70603 h 70602"/>
              <a:gd name="connsiteX2" fmla="*/ 0 w 75232"/>
              <a:gd name="connsiteY2" fmla="*/ 37925 h 70602"/>
              <a:gd name="connsiteX3" fmla="*/ 54110 w 75232"/>
              <a:gd name="connsiteY3" fmla="*/ 0 h 7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2" h="70602">
                <a:moveTo>
                  <a:pt x="75232" y="6824"/>
                </a:moveTo>
                <a:cubicBezTo>
                  <a:pt x="75232" y="6824"/>
                  <a:pt x="59871" y="54624"/>
                  <a:pt x="16734" y="70603"/>
                </a:cubicBezTo>
                <a:cubicBezTo>
                  <a:pt x="6858" y="53252"/>
                  <a:pt x="0" y="37925"/>
                  <a:pt x="0" y="37925"/>
                </a:cubicBezTo>
                <a:lnTo>
                  <a:pt x="54110" y="0"/>
                </a:lnTo>
                <a:close/>
              </a:path>
            </a:pathLst>
          </a:custGeom>
          <a:solidFill>
            <a:srgbClr val="E8945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84" name="Freeform: Shape 1083">
            <a:extLst>
              <a:ext uri="{FF2B5EF4-FFF2-40B4-BE49-F238E27FC236}">
                <a16:creationId xmlns:a16="http://schemas.microsoft.com/office/drawing/2014/main" id="{1A6FF280-32FD-419B-AD98-A706D831E9FC}"/>
              </a:ext>
            </a:extLst>
          </p:cNvPr>
          <p:cNvSpPr/>
          <p:nvPr/>
        </p:nvSpPr>
        <p:spPr>
          <a:xfrm>
            <a:off x="6897886" y="5121781"/>
            <a:ext cx="173499" cy="210168"/>
          </a:xfrm>
          <a:custGeom>
            <a:avLst/>
            <a:gdLst>
              <a:gd name="connsiteX0" fmla="*/ 19314 w 132737"/>
              <a:gd name="connsiteY0" fmla="*/ 158617 h 160294"/>
              <a:gd name="connsiteX1" fmla="*/ 123555 w 132737"/>
              <a:gd name="connsiteY1" fmla="*/ 113800 h 160294"/>
              <a:gd name="connsiteX2" fmla="*/ 89265 w 132737"/>
              <a:gd name="connsiteY2" fmla="*/ 3557 h 160294"/>
              <a:gd name="connsiteX3" fmla="*/ 5632 w 132737"/>
              <a:gd name="connsiteY3" fmla="*/ 31847 h 160294"/>
              <a:gd name="connsiteX4" fmla="*/ 19314 w 132737"/>
              <a:gd name="connsiteY4" fmla="*/ 158617 h 16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37" h="160294">
                <a:moveTo>
                  <a:pt x="19314" y="158617"/>
                </a:moveTo>
                <a:cubicBezTo>
                  <a:pt x="19314" y="158617"/>
                  <a:pt x="115120" y="173636"/>
                  <a:pt x="123555" y="113800"/>
                </a:cubicBezTo>
                <a:cubicBezTo>
                  <a:pt x="131991" y="53964"/>
                  <a:pt x="150028" y="15662"/>
                  <a:pt x="89265" y="3557"/>
                </a:cubicBezTo>
                <a:cubicBezTo>
                  <a:pt x="28504" y="-8547"/>
                  <a:pt x="13313" y="12576"/>
                  <a:pt x="5632" y="31847"/>
                </a:cubicBezTo>
                <a:cubicBezTo>
                  <a:pt x="-2049" y="51118"/>
                  <a:pt x="-5409" y="153165"/>
                  <a:pt x="19314" y="158617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85" name="Freeform: Shape 1084">
            <a:extLst>
              <a:ext uri="{FF2B5EF4-FFF2-40B4-BE49-F238E27FC236}">
                <a16:creationId xmlns:a16="http://schemas.microsoft.com/office/drawing/2014/main" id="{B260DC57-4F63-4117-B8D8-69C2ACC77946}"/>
              </a:ext>
            </a:extLst>
          </p:cNvPr>
          <p:cNvSpPr/>
          <p:nvPr/>
        </p:nvSpPr>
        <p:spPr>
          <a:xfrm>
            <a:off x="6881144" y="5084094"/>
            <a:ext cx="214155" cy="218463"/>
          </a:xfrm>
          <a:custGeom>
            <a:avLst/>
            <a:gdLst>
              <a:gd name="connsiteX0" fmla="*/ 157864 w 163841"/>
              <a:gd name="connsiteY0" fmla="*/ 21397 h 166620"/>
              <a:gd name="connsiteX1" fmla="*/ 150012 w 163841"/>
              <a:gd name="connsiteY1" fmla="*/ 25923 h 166620"/>
              <a:gd name="connsiteX2" fmla="*/ 150012 w 163841"/>
              <a:gd name="connsiteY2" fmla="*/ 25923 h 166620"/>
              <a:gd name="connsiteX3" fmla="*/ 137119 w 163841"/>
              <a:gd name="connsiteY3" fmla="*/ 0 h 166620"/>
              <a:gd name="connsiteX4" fmla="*/ 141234 w 163841"/>
              <a:gd name="connsiteY4" fmla="*/ 21774 h 166620"/>
              <a:gd name="connsiteX5" fmla="*/ 27116 w 163841"/>
              <a:gd name="connsiteY5" fmla="*/ 17248 h 166620"/>
              <a:gd name="connsiteX6" fmla="*/ 13058 w 163841"/>
              <a:gd name="connsiteY6" fmla="*/ 6961 h 166620"/>
              <a:gd name="connsiteX7" fmla="*/ 5891 w 163841"/>
              <a:gd name="connsiteY7" fmla="*/ 63814 h 166620"/>
              <a:gd name="connsiteX8" fmla="*/ 61681 w 163841"/>
              <a:gd name="connsiteY8" fmla="*/ 103282 h 166620"/>
              <a:gd name="connsiteX9" fmla="*/ 71248 w 163841"/>
              <a:gd name="connsiteY9" fmla="*/ 123307 h 166620"/>
              <a:gd name="connsiteX10" fmla="*/ 113939 w 163841"/>
              <a:gd name="connsiteY10" fmla="*/ 166101 h 166620"/>
              <a:gd name="connsiteX11" fmla="*/ 133415 w 163841"/>
              <a:gd name="connsiteY11" fmla="*/ 152831 h 166620"/>
              <a:gd name="connsiteX12" fmla="*/ 136844 w 163841"/>
              <a:gd name="connsiteY12" fmla="*/ 148613 h 166620"/>
              <a:gd name="connsiteX13" fmla="*/ 162870 w 163841"/>
              <a:gd name="connsiteY13" fmla="*/ 60659 h 166620"/>
              <a:gd name="connsiteX14" fmla="*/ 152172 w 163841"/>
              <a:gd name="connsiteY14" fmla="*/ 29558 h 166620"/>
              <a:gd name="connsiteX15" fmla="*/ 157864 w 163841"/>
              <a:gd name="connsiteY15" fmla="*/ 21397 h 16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3841" h="166620">
                <a:moveTo>
                  <a:pt x="157864" y="21397"/>
                </a:moveTo>
                <a:cubicBezTo>
                  <a:pt x="154881" y="22152"/>
                  <a:pt x="152172" y="23729"/>
                  <a:pt x="150012" y="25923"/>
                </a:cubicBezTo>
                <a:lnTo>
                  <a:pt x="150012" y="25923"/>
                </a:lnTo>
                <a:cubicBezTo>
                  <a:pt x="149772" y="13030"/>
                  <a:pt x="137119" y="0"/>
                  <a:pt x="137119" y="0"/>
                </a:cubicBezTo>
                <a:cubicBezTo>
                  <a:pt x="143188" y="7647"/>
                  <a:pt x="141234" y="21774"/>
                  <a:pt x="141234" y="21774"/>
                </a:cubicBezTo>
                <a:cubicBezTo>
                  <a:pt x="123197" y="-9087"/>
                  <a:pt x="35346" y="15191"/>
                  <a:pt x="27116" y="17248"/>
                </a:cubicBezTo>
                <a:cubicBezTo>
                  <a:pt x="18887" y="19305"/>
                  <a:pt x="13058" y="6961"/>
                  <a:pt x="13058" y="6961"/>
                </a:cubicBezTo>
                <a:cubicBezTo>
                  <a:pt x="61" y="18208"/>
                  <a:pt x="-4876" y="45777"/>
                  <a:pt x="5891" y="63814"/>
                </a:cubicBezTo>
                <a:cubicBezTo>
                  <a:pt x="16658" y="81851"/>
                  <a:pt x="51634" y="108391"/>
                  <a:pt x="61681" y="103282"/>
                </a:cubicBezTo>
                <a:cubicBezTo>
                  <a:pt x="71728" y="98172"/>
                  <a:pt x="71762" y="108665"/>
                  <a:pt x="71248" y="123307"/>
                </a:cubicBezTo>
                <a:cubicBezTo>
                  <a:pt x="70733" y="137949"/>
                  <a:pt x="96073" y="162535"/>
                  <a:pt x="113939" y="166101"/>
                </a:cubicBezTo>
                <a:cubicBezTo>
                  <a:pt x="128341" y="168981"/>
                  <a:pt x="129472" y="159243"/>
                  <a:pt x="133415" y="152831"/>
                </a:cubicBezTo>
                <a:cubicBezTo>
                  <a:pt x="134341" y="151288"/>
                  <a:pt x="135507" y="149848"/>
                  <a:pt x="136844" y="148613"/>
                </a:cubicBezTo>
                <a:cubicBezTo>
                  <a:pt x="156458" y="130919"/>
                  <a:pt x="167260" y="95532"/>
                  <a:pt x="162870" y="60659"/>
                </a:cubicBezTo>
                <a:cubicBezTo>
                  <a:pt x="161293" y="49721"/>
                  <a:pt x="157693" y="39159"/>
                  <a:pt x="152172" y="29558"/>
                </a:cubicBezTo>
                <a:cubicBezTo>
                  <a:pt x="153784" y="26643"/>
                  <a:pt x="155670" y="23900"/>
                  <a:pt x="157864" y="21397"/>
                </a:cubicBezTo>
                <a:close/>
              </a:path>
            </a:pathLst>
          </a:custGeom>
          <a:solidFill>
            <a:srgbClr val="2C3A64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86" name="Freeform: Shape 1085">
            <a:extLst>
              <a:ext uri="{FF2B5EF4-FFF2-40B4-BE49-F238E27FC236}">
                <a16:creationId xmlns:a16="http://schemas.microsoft.com/office/drawing/2014/main" id="{B5CE3404-5469-429A-A116-F3EE4884491C}"/>
              </a:ext>
            </a:extLst>
          </p:cNvPr>
          <p:cNvSpPr/>
          <p:nvPr/>
        </p:nvSpPr>
        <p:spPr>
          <a:xfrm>
            <a:off x="7044146" y="5744993"/>
            <a:ext cx="216630" cy="156907"/>
          </a:xfrm>
          <a:custGeom>
            <a:avLst/>
            <a:gdLst>
              <a:gd name="connsiteX0" fmla="*/ 0 w 165735"/>
              <a:gd name="connsiteY0" fmla="*/ 46806 h 119672"/>
              <a:gd name="connsiteX1" fmla="*/ 39090 w 165735"/>
              <a:gd name="connsiteY1" fmla="*/ 96046 h 119672"/>
              <a:gd name="connsiteX2" fmla="*/ 138977 w 165735"/>
              <a:gd name="connsiteY2" fmla="*/ 119672 h 119672"/>
              <a:gd name="connsiteX3" fmla="*/ 158523 w 165735"/>
              <a:gd name="connsiteY3" fmla="*/ 94606 h 119672"/>
              <a:gd name="connsiteX4" fmla="*/ 144532 w 165735"/>
              <a:gd name="connsiteY4" fmla="*/ 0 h 119672"/>
              <a:gd name="connsiteX5" fmla="*/ 0 w 165735"/>
              <a:gd name="connsiteY5" fmla="*/ 46806 h 11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735" h="119672">
                <a:moveTo>
                  <a:pt x="0" y="46806"/>
                </a:moveTo>
                <a:cubicBezTo>
                  <a:pt x="994" y="51161"/>
                  <a:pt x="11590" y="86857"/>
                  <a:pt x="39090" y="96046"/>
                </a:cubicBezTo>
                <a:cubicBezTo>
                  <a:pt x="56956" y="102081"/>
                  <a:pt x="100401" y="116620"/>
                  <a:pt x="138977" y="119672"/>
                </a:cubicBezTo>
                <a:cubicBezTo>
                  <a:pt x="147447" y="113054"/>
                  <a:pt x="154168" y="104448"/>
                  <a:pt x="158523" y="94606"/>
                </a:cubicBezTo>
                <a:cubicBezTo>
                  <a:pt x="180742" y="40291"/>
                  <a:pt x="144532" y="0"/>
                  <a:pt x="144532" y="0"/>
                </a:cubicBezTo>
                <a:cubicBezTo>
                  <a:pt x="95223" y="11830"/>
                  <a:pt x="46908" y="27501"/>
                  <a:pt x="0" y="46806"/>
                </a:cubicBezTo>
                <a:close/>
              </a:path>
            </a:pathLst>
          </a:custGeom>
          <a:solidFill>
            <a:srgbClr val="2C3A64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87" name="Freeform: Shape 1086">
            <a:extLst>
              <a:ext uri="{FF2B5EF4-FFF2-40B4-BE49-F238E27FC236}">
                <a16:creationId xmlns:a16="http://schemas.microsoft.com/office/drawing/2014/main" id="{9D778553-4AAE-4EE8-9017-CBCA9FE15EE7}"/>
              </a:ext>
            </a:extLst>
          </p:cNvPr>
          <p:cNvSpPr/>
          <p:nvPr/>
        </p:nvSpPr>
        <p:spPr>
          <a:xfrm>
            <a:off x="6885438" y="5641272"/>
            <a:ext cx="490706" cy="905925"/>
          </a:xfrm>
          <a:custGeom>
            <a:avLst/>
            <a:gdLst>
              <a:gd name="connsiteX0" fmla="*/ 338957 w 375419"/>
              <a:gd name="connsiteY0" fmla="*/ 0 h 690943"/>
              <a:gd name="connsiteX1" fmla="*/ 345300 w 375419"/>
              <a:gd name="connsiteY1" fmla="*/ 189932 h 690943"/>
              <a:gd name="connsiteX2" fmla="*/ 151596 w 375419"/>
              <a:gd name="connsiteY2" fmla="*/ 407434 h 690943"/>
              <a:gd name="connsiteX3" fmla="*/ 30141 w 375419"/>
              <a:gd name="connsiteY3" fmla="*/ 690944 h 690943"/>
              <a:gd name="connsiteX4" fmla="*/ 0 w 375419"/>
              <a:gd name="connsiteY4" fmla="*/ 679388 h 690943"/>
              <a:gd name="connsiteX5" fmla="*/ 76672 w 375419"/>
              <a:gd name="connsiteY5" fmla="*/ 303261 h 690943"/>
              <a:gd name="connsiteX6" fmla="*/ 200939 w 375419"/>
              <a:gd name="connsiteY6" fmla="*/ 74787 h 69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419" h="690943">
                <a:moveTo>
                  <a:pt x="338957" y="0"/>
                </a:moveTo>
                <a:cubicBezTo>
                  <a:pt x="338957" y="0"/>
                  <a:pt x="416589" y="89428"/>
                  <a:pt x="345300" y="189932"/>
                </a:cubicBezTo>
                <a:cubicBezTo>
                  <a:pt x="274012" y="290436"/>
                  <a:pt x="157974" y="371669"/>
                  <a:pt x="151596" y="407434"/>
                </a:cubicBezTo>
                <a:cubicBezTo>
                  <a:pt x="139217" y="476803"/>
                  <a:pt x="65322" y="620032"/>
                  <a:pt x="30141" y="690944"/>
                </a:cubicBezTo>
                <a:lnTo>
                  <a:pt x="0" y="679388"/>
                </a:lnTo>
                <a:cubicBezTo>
                  <a:pt x="0" y="679388"/>
                  <a:pt x="56544" y="343346"/>
                  <a:pt x="76672" y="303261"/>
                </a:cubicBezTo>
                <a:cubicBezTo>
                  <a:pt x="96801" y="263176"/>
                  <a:pt x="200939" y="74787"/>
                  <a:pt x="200939" y="74787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88" name="Freeform: Shape 1087">
            <a:extLst>
              <a:ext uri="{FF2B5EF4-FFF2-40B4-BE49-F238E27FC236}">
                <a16:creationId xmlns:a16="http://schemas.microsoft.com/office/drawing/2014/main" id="{C5C595F4-6087-433D-A4F1-754F3E87F3A6}"/>
              </a:ext>
            </a:extLst>
          </p:cNvPr>
          <p:cNvSpPr/>
          <p:nvPr/>
        </p:nvSpPr>
        <p:spPr>
          <a:xfrm>
            <a:off x="6949575" y="5395456"/>
            <a:ext cx="123926" cy="85129"/>
          </a:xfrm>
          <a:custGeom>
            <a:avLst/>
            <a:gdLst>
              <a:gd name="connsiteX0" fmla="*/ 0 w 94811"/>
              <a:gd name="connsiteY0" fmla="*/ 45831 h 64927"/>
              <a:gd name="connsiteX1" fmla="*/ 30381 w 94811"/>
              <a:gd name="connsiteY1" fmla="*/ 63215 h 64927"/>
              <a:gd name="connsiteX2" fmla="*/ 94812 w 94811"/>
              <a:gd name="connsiteY2" fmla="*/ 27005 h 64927"/>
              <a:gd name="connsiteX3" fmla="*/ 38336 w 94811"/>
              <a:gd name="connsiteY3" fmla="*/ 945 h 64927"/>
              <a:gd name="connsiteX4" fmla="*/ 0 w 94811"/>
              <a:gd name="connsiteY4" fmla="*/ 45831 h 6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811" h="64927">
                <a:moveTo>
                  <a:pt x="0" y="45831"/>
                </a:moveTo>
                <a:cubicBezTo>
                  <a:pt x="7475" y="48231"/>
                  <a:pt x="25546" y="54986"/>
                  <a:pt x="30381" y="63215"/>
                </a:cubicBezTo>
                <a:cubicBezTo>
                  <a:pt x="35216" y="71445"/>
                  <a:pt x="88674" y="48471"/>
                  <a:pt x="94812" y="27005"/>
                </a:cubicBezTo>
                <a:cubicBezTo>
                  <a:pt x="79622" y="10374"/>
                  <a:pt x="53664" y="-3856"/>
                  <a:pt x="38336" y="945"/>
                </a:cubicBezTo>
                <a:cubicBezTo>
                  <a:pt x="29284" y="3619"/>
                  <a:pt x="14950" y="22651"/>
                  <a:pt x="0" y="45831"/>
                </a:cubicBezTo>
                <a:close/>
              </a:path>
            </a:pathLst>
          </a:custGeom>
          <a:solidFill>
            <a:srgbClr val="5885D6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89" name="Freeform: Shape 1088">
            <a:extLst>
              <a:ext uri="{FF2B5EF4-FFF2-40B4-BE49-F238E27FC236}">
                <a16:creationId xmlns:a16="http://schemas.microsoft.com/office/drawing/2014/main" id="{223423D2-E9CF-419F-B969-48AB0B5A9F1B}"/>
              </a:ext>
            </a:extLst>
          </p:cNvPr>
          <p:cNvSpPr/>
          <p:nvPr/>
        </p:nvSpPr>
        <p:spPr>
          <a:xfrm>
            <a:off x="7058756" y="5677330"/>
            <a:ext cx="323532" cy="283362"/>
          </a:xfrm>
          <a:custGeom>
            <a:avLst/>
            <a:gdLst>
              <a:gd name="connsiteX0" fmla="*/ 222062 w 247521"/>
              <a:gd name="connsiteY0" fmla="*/ 0 h 216118"/>
              <a:gd name="connsiteX1" fmla="*/ 54041 w 247521"/>
              <a:gd name="connsiteY1" fmla="*/ 67791 h 216118"/>
              <a:gd name="connsiteX2" fmla="*/ 0 w 247521"/>
              <a:gd name="connsiteY2" fmla="*/ 168055 h 216118"/>
              <a:gd name="connsiteX3" fmla="*/ 174193 w 247521"/>
              <a:gd name="connsiteY3" fmla="*/ 214827 h 216118"/>
              <a:gd name="connsiteX4" fmla="*/ 247334 w 247521"/>
              <a:gd name="connsiteY4" fmla="*/ 86617 h 216118"/>
              <a:gd name="connsiteX5" fmla="*/ 222062 w 247521"/>
              <a:gd name="connsiteY5" fmla="*/ 0 h 21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521" h="216118">
                <a:moveTo>
                  <a:pt x="222062" y="0"/>
                </a:moveTo>
                <a:cubicBezTo>
                  <a:pt x="222062" y="0"/>
                  <a:pt x="121284" y="71803"/>
                  <a:pt x="54041" y="67791"/>
                </a:cubicBezTo>
                <a:cubicBezTo>
                  <a:pt x="54041" y="67791"/>
                  <a:pt x="9807" y="143229"/>
                  <a:pt x="0" y="168055"/>
                </a:cubicBezTo>
                <a:cubicBezTo>
                  <a:pt x="0" y="168055"/>
                  <a:pt x="114597" y="225354"/>
                  <a:pt x="174193" y="214827"/>
                </a:cubicBezTo>
                <a:cubicBezTo>
                  <a:pt x="174193" y="214827"/>
                  <a:pt x="251826" y="139389"/>
                  <a:pt x="247334" y="86617"/>
                </a:cubicBezTo>
                <a:cubicBezTo>
                  <a:pt x="242842" y="33844"/>
                  <a:pt x="222062" y="0"/>
                  <a:pt x="222062" y="0"/>
                </a:cubicBezTo>
                <a:close/>
              </a:path>
            </a:pathLst>
          </a:custGeom>
          <a:solidFill>
            <a:srgbClr val="35488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90" name="Freeform: Shape 1089">
            <a:extLst>
              <a:ext uri="{FF2B5EF4-FFF2-40B4-BE49-F238E27FC236}">
                <a16:creationId xmlns:a16="http://schemas.microsoft.com/office/drawing/2014/main" id="{A0584D61-1986-485B-97A7-F264400DD523}"/>
              </a:ext>
            </a:extLst>
          </p:cNvPr>
          <p:cNvSpPr/>
          <p:nvPr/>
        </p:nvSpPr>
        <p:spPr>
          <a:xfrm>
            <a:off x="6983124" y="5340405"/>
            <a:ext cx="365977" cy="439742"/>
          </a:xfrm>
          <a:custGeom>
            <a:avLst/>
            <a:gdLst>
              <a:gd name="connsiteX0" fmla="*/ 3617 w 279994"/>
              <a:gd name="connsiteY0" fmla="*/ 121901 h 335388"/>
              <a:gd name="connsiteX1" fmla="*/ 27620 w 279994"/>
              <a:gd name="connsiteY1" fmla="*/ 156191 h 335388"/>
              <a:gd name="connsiteX2" fmla="*/ 29540 w 279994"/>
              <a:gd name="connsiteY2" fmla="*/ 160546 h 335388"/>
              <a:gd name="connsiteX3" fmla="*/ 79741 w 279994"/>
              <a:gd name="connsiteY3" fmla="*/ 275143 h 335388"/>
              <a:gd name="connsiteX4" fmla="*/ 105287 w 279994"/>
              <a:gd name="connsiteY4" fmla="*/ 333436 h 335388"/>
              <a:gd name="connsiteX5" fmla="*/ 168517 w 279994"/>
              <a:gd name="connsiteY5" fmla="*/ 329562 h 335388"/>
              <a:gd name="connsiteX6" fmla="*/ 279994 w 279994"/>
              <a:gd name="connsiteY6" fmla="*/ 256695 h 335388"/>
              <a:gd name="connsiteX7" fmla="*/ 159602 w 279994"/>
              <a:gd name="connsiteY7" fmla="*/ 43891 h 335388"/>
              <a:gd name="connsiteX8" fmla="*/ 79227 w 279994"/>
              <a:gd name="connsiteY8" fmla="*/ 0 h 335388"/>
              <a:gd name="connsiteX9" fmla="*/ 6360 w 279994"/>
              <a:gd name="connsiteY9" fmla="*/ 45126 h 335388"/>
              <a:gd name="connsiteX10" fmla="*/ 3617 w 279994"/>
              <a:gd name="connsiteY10" fmla="*/ 121901 h 33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994" h="335388">
                <a:moveTo>
                  <a:pt x="3617" y="121901"/>
                </a:moveTo>
                <a:lnTo>
                  <a:pt x="27620" y="156191"/>
                </a:lnTo>
                <a:lnTo>
                  <a:pt x="29540" y="160546"/>
                </a:lnTo>
                <a:lnTo>
                  <a:pt x="79741" y="275143"/>
                </a:lnTo>
                <a:lnTo>
                  <a:pt x="105287" y="333436"/>
                </a:lnTo>
                <a:cubicBezTo>
                  <a:pt x="122432" y="337551"/>
                  <a:pt x="154287" y="334636"/>
                  <a:pt x="168517" y="329562"/>
                </a:cubicBezTo>
                <a:cubicBezTo>
                  <a:pt x="246219" y="303021"/>
                  <a:pt x="279994" y="256695"/>
                  <a:pt x="279994" y="256695"/>
                </a:cubicBezTo>
                <a:cubicBezTo>
                  <a:pt x="234868" y="138738"/>
                  <a:pt x="172358" y="58156"/>
                  <a:pt x="159602" y="43891"/>
                </a:cubicBezTo>
                <a:cubicBezTo>
                  <a:pt x="137382" y="19888"/>
                  <a:pt x="79227" y="0"/>
                  <a:pt x="79227" y="0"/>
                </a:cubicBezTo>
                <a:cubicBezTo>
                  <a:pt x="63316" y="16391"/>
                  <a:pt x="6360" y="45126"/>
                  <a:pt x="6360" y="45126"/>
                </a:cubicBezTo>
                <a:cubicBezTo>
                  <a:pt x="-6121" y="55242"/>
                  <a:pt x="3617" y="121901"/>
                  <a:pt x="3617" y="121901"/>
                </a:cubicBezTo>
                <a:close/>
              </a:path>
            </a:pathLst>
          </a:custGeom>
          <a:solidFill>
            <a:srgbClr val="00206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91" name="Freeform: Shape 1090">
            <a:extLst>
              <a:ext uri="{FF2B5EF4-FFF2-40B4-BE49-F238E27FC236}">
                <a16:creationId xmlns:a16="http://schemas.microsoft.com/office/drawing/2014/main" id="{7F0EACA2-6D0F-45EC-8BDB-E66F46055FC3}"/>
              </a:ext>
            </a:extLst>
          </p:cNvPr>
          <p:cNvSpPr/>
          <p:nvPr/>
        </p:nvSpPr>
        <p:spPr>
          <a:xfrm>
            <a:off x="7021732" y="5454063"/>
            <a:ext cx="93784" cy="247275"/>
          </a:xfrm>
          <a:custGeom>
            <a:avLst/>
            <a:gdLst>
              <a:gd name="connsiteX0" fmla="*/ 37 w 71750"/>
              <a:gd name="connsiteY0" fmla="*/ 73998 h 188595"/>
              <a:gd name="connsiteX1" fmla="*/ 50238 w 71750"/>
              <a:gd name="connsiteY1" fmla="*/ 188595 h 188595"/>
              <a:gd name="connsiteX2" fmla="*/ 64228 w 71750"/>
              <a:gd name="connsiteY2" fmla="*/ 0 h 188595"/>
              <a:gd name="connsiteX3" fmla="*/ 758 w 71750"/>
              <a:gd name="connsiteY3" fmla="*/ 57162 h 188595"/>
              <a:gd name="connsiteX4" fmla="*/ 37 w 71750"/>
              <a:gd name="connsiteY4" fmla="*/ 73998 h 18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50" h="188595">
                <a:moveTo>
                  <a:pt x="37" y="73998"/>
                </a:moveTo>
                <a:lnTo>
                  <a:pt x="50238" y="188595"/>
                </a:lnTo>
                <a:cubicBezTo>
                  <a:pt x="88334" y="111648"/>
                  <a:pt x="64228" y="0"/>
                  <a:pt x="64228" y="0"/>
                </a:cubicBezTo>
                <a:cubicBezTo>
                  <a:pt x="64228" y="0"/>
                  <a:pt x="2918" y="53081"/>
                  <a:pt x="758" y="57162"/>
                </a:cubicBezTo>
                <a:cubicBezTo>
                  <a:pt x="140" y="62751"/>
                  <a:pt x="-100" y="68374"/>
                  <a:pt x="37" y="73998"/>
                </a:cubicBezTo>
                <a:close/>
              </a:path>
            </a:pathLst>
          </a:custGeom>
          <a:solidFill>
            <a:srgbClr val="5885D6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92" name="Freeform: Shape 1091">
            <a:extLst>
              <a:ext uri="{FF2B5EF4-FFF2-40B4-BE49-F238E27FC236}">
                <a16:creationId xmlns:a16="http://schemas.microsoft.com/office/drawing/2014/main" id="{D30B1DB8-2B9F-4A30-B77E-245E706360C6}"/>
              </a:ext>
            </a:extLst>
          </p:cNvPr>
          <p:cNvSpPr/>
          <p:nvPr/>
        </p:nvSpPr>
        <p:spPr>
          <a:xfrm>
            <a:off x="6720589" y="5399614"/>
            <a:ext cx="399526" cy="365677"/>
          </a:xfrm>
          <a:custGeom>
            <a:avLst/>
            <a:gdLst>
              <a:gd name="connsiteX0" fmla="*/ 0 w 305661"/>
              <a:gd name="connsiteY0" fmla="*/ 254468 h 278899"/>
              <a:gd name="connsiteX1" fmla="*/ 25134 w 305661"/>
              <a:gd name="connsiteY1" fmla="*/ 278471 h 278899"/>
              <a:gd name="connsiteX2" fmla="*/ 215238 w 305661"/>
              <a:gd name="connsiteY2" fmla="*/ 211194 h 278899"/>
              <a:gd name="connsiteX3" fmla="*/ 276960 w 305661"/>
              <a:gd name="connsiteY3" fmla="*/ 112062 h 278899"/>
              <a:gd name="connsiteX4" fmla="*/ 289751 w 305661"/>
              <a:gd name="connsiteY4" fmla="*/ 82847 h 278899"/>
              <a:gd name="connsiteX5" fmla="*/ 305661 w 305661"/>
              <a:gd name="connsiteY5" fmla="*/ 44236 h 278899"/>
              <a:gd name="connsiteX6" fmla="*/ 231115 w 305661"/>
              <a:gd name="connsiteY6" fmla="*/ 2025 h 278899"/>
              <a:gd name="connsiteX7" fmla="*/ 206014 w 305661"/>
              <a:gd name="connsiteY7" fmla="*/ 37001 h 278899"/>
              <a:gd name="connsiteX8" fmla="*/ 192984 w 305661"/>
              <a:gd name="connsiteY8" fmla="*/ 64022 h 278899"/>
              <a:gd name="connsiteX9" fmla="*/ 156808 w 305661"/>
              <a:gd name="connsiteY9" fmla="*/ 154753 h 278899"/>
              <a:gd name="connsiteX10" fmla="*/ 0 w 305661"/>
              <a:gd name="connsiteY10" fmla="*/ 254468 h 27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5661" h="278899">
                <a:moveTo>
                  <a:pt x="0" y="254468"/>
                </a:moveTo>
                <a:cubicBezTo>
                  <a:pt x="0" y="254468"/>
                  <a:pt x="3189" y="272539"/>
                  <a:pt x="25134" y="278471"/>
                </a:cubicBezTo>
                <a:cubicBezTo>
                  <a:pt x="47080" y="284404"/>
                  <a:pt x="182868" y="227036"/>
                  <a:pt x="215238" y="211194"/>
                </a:cubicBezTo>
                <a:cubicBezTo>
                  <a:pt x="232589" y="202519"/>
                  <a:pt x="257689" y="154273"/>
                  <a:pt x="276960" y="112062"/>
                </a:cubicBezTo>
                <a:cubicBezTo>
                  <a:pt x="281555" y="101775"/>
                  <a:pt x="285876" y="91762"/>
                  <a:pt x="289751" y="82847"/>
                </a:cubicBezTo>
                <a:cubicBezTo>
                  <a:pt x="299386" y="60421"/>
                  <a:pt x="305661" y="44236"/>
                  <a:pt x="305661" y="44236"/>
                </a:cubicBezTo>
                <a:cubicBezTo>
                  <a:pt x="305661" y="22051"/>
                  <a:pt x="253300" y="-8125"/>
                  <a:pt x="231115" y="2025"/>
                </a:cubicBezTo>
                <a:cubicBezTo>
                  <a:pt x="224257" y="5146"/>
                  <a:pt x="215444" y="18896"/>
                  <a:pt x="206014" y="37001"/>
                </a:cubicBezTo>
                <a:cubicBezTo>
                  <a:pt x="201694" y="45436"/>
                  <a:pt x="197339" y="54626"/>
                  <a:pt x="192984" y="64022"/>
                </a:cubicBezTo>
                <a:cubicBezTo>
                  <a:pt x="175839" y="101741"/>
                  <a:pt x="160168" y="144603"/>
                  <a:pt x="156808" y="154753"/>
                </a:cubicBezTo>
                <a:cubicBezTo>
                  <a:pt x="150807" y="172961"/>
                  <a:pt x="0" y="254468"/>
                  <a:pt x="0" y="254468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93" name="Freeform: Shape 1092">
            <a:extLst>
              <a:ext uri="{FF2B5EF4-FFF2-40B4-BE49-F238E27FC236}">
                <a16:creationId xmlns:a16="http://schemas.microsoft.com/office/drawing/2014/main" id="{D9455474-2F7D-4A9E-A47D-EDE81A4A50A7}"/>
              </a:ext>
            </a:extLst>
          </p:cNvPr>
          <p:cNvSpPr/>
          <p:nvPr/>
        </p:nvSpPr>
        <p:spPr>
          <a:xfrm>
            <a:off x="6972882" y="5399704"/>
            <a:ext cx="147278" cy="146928"/>
          </a:xfrm>
          <a:custGeom>
            <a:avLst/>
            <a:gdLst>
              <a:gd name="connsiteX0" fmla="*/ 0 w 112676"/>
              <a:gd name="connsiteY0" fmla="*/ 64056 h 112061"/>
              <a:gd name="connsiteX1" fmla="*/ 83976 w 112676"/>
              <a:gd name="connsiteY1" fmla="*/ 112062 h 112061"/>
              <a:gd name="connsiteX2" fmla="*/ 96766 w 112676"/>
              <a:gd name="connsiteY2" fmla="*/ 82847 h 112061"/>
              <a:gd name="connsiteX3" fmla="*/ 112677 w 112676"/>
              <a:gd name="connsiteY3" fmla="*/ 44236 h 112061"/>
              <a:gd name="connsiteX4" fmla="*/ 38130 w 112676"/>
              <a:gd name="connsiteY4" fmla="*/ 2025 h 112061"/>
              <a:gd name="connsiteX5" fmla="*/ 13030 w 112676"/>
              <a:gd name="connsiteY5" fmla="*/ 37001 h 112061"/>
              <a:gd name="connsiteX6" fmla="*/ 0 w 112676"/>
              <a:gd name="connsiteY6" fmla="*/ 64056 h 11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76" h="112061">
                <a:moveTo>
                  <a:pt x="0" y="64056"/>
                </a:moveTo>
                <a:cubicBezTo>
                  <a:pt x="20265" y="73246"/>
                  <a:pt x="56715" y="91076"/>
                  <a:pt x="83976" y="112062"/>
                </a:cubicBezTo>
                <a:cubicBezTo>
                  <a:pt x="88571" y="101775"/>
                  <a:pt x="92891" y="91762"/>
                  <a:pt x="96766" y="82847"/>
                </a:cubicBezTo>
                <a:cubicBezTo>
                  <a:pt x="106402" y="60421"/>
                  <a:pt x="112677" y="44236"/>
                  <a:pt x="112677" y="44236"/>
                </a:cubicBezTo>
                <a:cubicBezTo>
                  <a:pt x="112677" y="22050"/>
                  <a:pt x="60316" y="-8125"/>
                  <a:pt x="38130" y="2025"/>
                </a:cubicBezTo>
                <a:cubicBezTo>
                  <a:pt x="31272" y="5146"/>
                  <a:pt x="22460" y="18896"/>
                  <a:pt x="13030" y="37001"/>
                </a:cubicBezTo>
                <a:cubicBezTo>
                  <a:pt x="8709" y="45471"/>
                  <a:pt x="4355" y="54660"/>
                  <a:pt x="0" y="64056"/>
                </a:cubicBezTo>
                <a:close/>
              </a:path>
            </a:pathLst>
          </a:custGeom>
          <a:solidFill>
            <a:srgbClr val="739AF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94" name="Freeform: Shape 1093">
            <a:extLst>
              <a:ext uri="{FF2B5EF4-FFF2-40B4-BE49-F238E27FC236}">
                <a16:creationId xmlns:a16="http://schemas.microsoft.com/office/drawing/2014/main" id="{0F133388-A51B-4832-A04A-12777458358C}"/>
              </a:ext>
            </a:extLst>
          </p:cNvPr>
          <p:cNvSpPr/>
          <p:nvPr/>
        </p:nvSpPr>
        <p:spPr>
          <a:xfrm>
            <a:off x="6774628" y="6507185"/>
            <a:ext cx="185133" cy="76025"/>
          </a:xfrm>
          <a:custGeom>
            <a:avLst/>
            <a:gdLst>
              <a:gd name="connsiteX0" fmla="*/ 126850 w 141638"/>
              <a:gd name="connsiteY0" fmla="*/ 57985 h 57984"/>
              <a:gd name="connsiteX1" fmla="*/ 108813 w 141638"/>
              <a:gd name="connsiteY1" fmla="*/ 57985 h 57984"/>
              <a:gd name="connsiteX2" fmla="*/ 92114 w 141638"/>
              <a:gd name="connsiteY2" fmla="*/ 54898 h 57984"/>
              <a:gd name="connsiteX3" fmla="*/ 77472 w 141638"/>
              <a:gd name="connsiteY3" fmla="*/ 57985 h 57984"/>
              <a:gd name="connsiteX4" fmla="*/ 77472 w 141638"/>
              <a:gd name="connsiteY4" fmla="*/ 57985 h 57984"/>
              <a:gd name="connsiteX5" fmla="*/ 800 w 141638"/>
              <a:gd name="connsiteY5" fmla="*/ 57985 h 57984"/>
              <a:gd name="connsiteX6" fmla="*/ 2549 w 141638"/>
              <a:gd name="connsiteY6" fmla="*/ 45777 h 57984"/>
              <a:gd name="connsiteX7" fmla="*/ 9715 w 141638"/>
              <a:gd name="connsiteY7" fmla="*/ 39948 h 57984"/>
              <a:gd name="connsiteX8" fmla="*/ 48531 w 141638"/>
              <a:gd name="connsiteY8" fmla="*/ 24278 h 57984"/>
              <a:gd name="connsiteX9" fmla="*/ 88411 w 141638"/>
              <a:gd name="connsiteY9" fmla="*/ 0 h 57984"/>
              <a:gd name="connsiteX10" fmla="*/ 88411 w 141638"/>
              <a:gd name="connsiteY10" fmla="*/ 0 h 57984"/>
              <a:gd name="connsiteX11" fmla="*/ 106790 w 141638"/>
              <a:gd name="connsiteY11" fmla="*/ 11659 h 57984"/>
              <a:gd name="connsiteX12" fmla="*/ 126884 w 141638"/>
              <a:gd name="connsiteY12" fmla="*/ 3840 h 57984"/>
              <a:gd name="connsiteX13" fmla="*/ 131068 w 141638"/>
              <a:gd name="connsiteY13" fmla="*/ 8813 h 57984"/>
              <a:gd name="connsiteX14" fmla="*/ 132713 w 141638"/>
              <a:gd name="connsiteY14" fmla="*/ 19100 h 57984"/>
              <a:gd name="connsiteX15" fmla="*/ 138200 w 141638"/>
              <a:gd name="connsiteY15" fmla="*/ 44234 h 57984"/>
              <a:gd name="connsiteX16" fmla="*/ 141629 w 141638"/>
              <a:gd name="connsiteY16" fmla="*/ 52189 h 57984"/>
              <a:gd name="connsiteX17" fmla="*/ 126850 w 141638"/>
              <a:gd name="connsiteY17" fmla="*/ 57985 h 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638" h="57984">
                <a:moveTo>
                  <a:pt x="126850" y="57985"/>
                </a:moveTo>
                <a:lnTo>
                  <a:pt x="108813" y="57985"/>
                </a:lnTo>
                <a:cubicBezTo>
                  <a:pt x="102778" y="57162"/>
                  <a:pt x="98286" y="55618"/>
                  <a:pt x="92114" y="54898"/>
                </a:cubicBezTo>
                <a:cubicBezTo>
                  <a:pt x="82684" y="53801"/>
                  <a:pt x="78398" y="57230"/>
                  <a:pt x="77472" y="57985"/>
                </a:cubicBezTo>
                <a:lnTo>
                  <a:pt x="77472" y="57985"/>
                </a:lnTo>
                <a:lnTo>
                  <a:pt x="800" y="57985"/>
                </a:lnTo>
                <a:cubicBezTo>
                  <a:pt x="-1121" y="55550"/>
                  <a:pt x="800" y="49926"/>
                  <a:pt x="2549" y="45777"/>
                </a:cubicBezTo>
                <a:cubicBezTo>
                  <a:pt x="3920" y="42828"/>
                  <a:pt x="6560" y="40668"/>
                  <a:pt x="9715" y="39948"/>
                </a:cubicBezTo>
                <a:cubicBezTo>
                  <a:pt x="17842" y="37891"/>
                  <a:pt x="33718" y="36039"/>
                  <a:pt x="48531" y="24278"/>
                </a:cubicBezTo>
                <a:cubicBezTo>
                  <a:pt x="56795" y="17659"/>
                  <a:pt x="88411" y="0"/>
                  <a:pt x="88411" y="0"/>
                </a:cubicBezTo>
                <a:lnTo>
                  <a:pt x="88411" y="0"/>
                </a:lnTo>
                <a:cubicBezTo>
                  <a:pt x="89097" y="0"/>
                  <a:pt x="92423" y="926"/>
                  <a:pt x="106790" y="11659"/>
                </a:cubicBezTo>
                <a:cubicBezTo>
                  <a:pt x="114231" y="17214"/>
                  <a:pt x="126884" y="3840"/>
                  <a:pt x="126884" y="3840"/>
                </a:cubicBezTo>
                <a:cubicBezTo>
                  <a:pt x="128599" y="5212"/>
                  <a:pt x="130004" y="6892"/>
                  <a:pt x="131068" y="8813"/>
                </a:cubicBezTo>
                <a:cubicBezTo>
                  <a:pt x="132816" y="11933"/>
                  <a:pt x="133399" y="15568"/>
                  <a:pt x="132713" y="19100"/>
                </a:cubicBezTo>
                <a:cubicBezTo>
                  <a:pt x="131548" y="25203"/>
                  <a:pt x="135251" y="36553"/>
                  <a:pt x="138200" y="44234"/>
                </a:cubicBezTo>
                <a:cubicBezTo>
                  <a:pt x="139983" y="48863"/>
                  <a:pt x="141629" y="52189"/>
                  <a:pt x="141629" y="52189"/>
                </a:cubicBezTo>
                <a:cubicBezTo>
                  <a:pt x="141629" y="52189"/>
                  <a:pt x="142555" y="56270"/>
                  <a:pt x="126850" y="57985"/>
                </a:cubicBezTo>
                <a:close/>
              </a:path>
            </a:pathLst>
          </a:custGeom>
          <a:solidFill>
            <a:srgbClr val="739CF3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95" name="Freeform: Shape 1094">
            <a:extLst>
              <a:ext uri="{FF2B5EF4-FFF2-40B4-BE49-F238E27FC236}">
                <a16:creationId xmlns:a16="http://schemas.microsoft.com/office/drawing/2014/main" id="{6931E77C-BA71-4DF2-8DF3-090D3E268562}"/>
              </a:ext>
            </a:extLst>
          </p:cNvPr>
          <p:cNvSpPr/>
          <p:nvPr/>
        </p:nvSpPr>
        <p:spPr>
          <a:xfrm>
            <a:off x="6890010" y="6507409"/>
            <a:ext cx="55980" cy="22928"/>
          </a:xfrm>
          <a:custGeom>
            <a:avLst/>
            <a:gdLst>
              <a:gd name="connsiteX0" fmla="*/ 42828 w 42828"/>
              <a:gd name="connsiteY0" fmla="*/ 8778 h 17487"/>
              <a:gd name="connsiteX1" fmla="*/ 23386 w 42828"/>
              <a:gd name="connsiteY1" fmla="*/ 17453 h 17487"/>
              <a:gd name="connsiteX2" fmla="*/ 0 w 42828"/>
              <a:gd name="connsiteY2" fmla="*/ 0 h 17487"/>
              <a:gd name="connsiteX3" fmla="*/ 0 w 42828"/>
              <a:gd name="connsiteY3" fmla="*/ 0 h 17487"/>
              <a:gd name="connsiteX4" fmla="*/ 18379 w 42828"/>
              <a:gd name="connsiteY4" fmla="*/ 11659 h 17487"/>
              <a:gd name="connsiteX5" fmla="*/ 38473 w 42828"/>
              <a:gd name="connsiteY5" fmla="*/ 3840 h 17487"/>
              <a:gd name="connsiteX6" fmla="*/ 42828 w 42828"/>
              <a:gd name="connsiteY6" fmla="*/ 8778 h 1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28" h="17487">
                <a:moveTo>
                  <a:pt x="42828" y="8778"/>
                </a:moveTo>
                <a:cubicBezTo>
                  <a:pt x="38508" y="11453"/>
                  <a:pt x="29421" y="16768"/>
                  <a:pt x="23386" y="17453"/>
                </a:cubicBezTo>
                <a:cubicBezTo>
                  <a:pt x="15225" y="18379"/>
                  <a:pt x="0" y="0"/>
                  <a:pt x="0" y="0"/>
                </a:cubicBezTo>
                <a:lnTo>
                  <a:pt x="0" y="0"/>
                </a:lnTo>
                <a:cubicBezTo>
                  <a:pt x="686" y="0"/>
                  <a:pt x="4012" y="926"/>
                  <a:pt x="18379" y="11659"/>
                </a:cubicBezTo>
                <a:cubicBezTo>
                  <a:pt x="25820" y="17214"/>
                  <a:pt x="38473" y="3840"/>
                  <a:pt x="38473" y="3840"/>
                </a:cubicBezTo>
                <a:cubicBezTo>
                  <a:pt x="40256" y="5178"/>
                  <a:pt x="41731" y="6858"/>
                  <a:pt x="42828" y="8778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96" name="Freeform: Shape 1095">
            <a:extLst>
              <a:ext uri="{FF2B5EF4-FFF2-40B4-BE49-F238E27FC236}">
                <a16:creationId xmlns:a16="http://schemas.microsoft.com/office/drawing/2014/main" id="{3163E005-F427-456D-928E-A7B5CB2050D9}"/>
              </a:ext>
            </a:extLst>
          </p:cNvPr>
          <p:cNvSpPr/>
          <p:nvPr/>
        </p:nvSpPr>
        <p:spPr>
          <a:xfrm>
            <a:off x="6774628" y="6565317"/>
            <a:ext cx="185353" cy="17893"/>
          </a:xfrm>
          <a:custGeom>
            <a:avLst/>
            <a:gdLst>
              <a:gd name="connsiteX0" fmla="*/ 126850 w 141806"/>
              <a:gd name="connsiteY0" fmla="*/ 13647 h 13647"/>
              <a:gd name="connsiteX1" fmla="*/ 108813 w 141806"/>
              <a:gd name="connsiteY1" fmla="*/ 13647 h 13647"/>
              <a:gd name="connsiteX2" fmla="*/ 92114 w 141806"/>
              <a:gd name="connsiteY2" fmla="*/ 10561 h 13647"/>
              <a:gd name="connsiteX3" fmla="*/ 77472 w 141806"/>
              <a:gd name="connsiteY3" fmla="*/ 13647 h 13647"/>
              <a:gd name="connsiteX4" fmla="*/ 77472 w 141806"/>
              <a:gd name="connsiteY4" fmla="*/ 13647 h 13647"/>
              <a:gd name="connsiteX5" fmla="*/ 800 w 141806"/>
              <a:gd name="connsiteY5" fmla="*/ 13647 h 13647"/>
              <a:gd name="connsiteX6" fmla="*/ 2549 w 141806"/>
              <a:gd name="connsiteY6" fmla="*/ 1440 h 13647"/>
              <a:gd name="connsiteX7" fmla="*/ 6801 w 141806"/>
              <a:gd name="connsiteY7" fmla="*/ 10938 h 13647"/>
              <a:gd name="connsiteX8" fmla="*/ 72877 w 141806"/>
              <a:gd name="connsiteY8" fmla="*/ 9224 h 13647"/>
              <a:gd name="connsiteX9" fmla="*/ 101818 w 141806"/>
              <a:gd name="connsiteY9" fmla="*/ 6104 h 13647"/>
              <a:gd name="connsiteX10" fmla="*/ 138371 w 141806"/>
              <a:gd name="connsiteY10" fmla="*/ 0 h 13647"/>
              <a:gd name="connsiteX11" fmla="*/ 141800 w 141806"/>
              <a:gd name="connsiteY11" fmla="*/ 7955 h 13647"/>
              <a:gd name="connsiteX12" fmla="*/ 126850 w 141806"/>
              <a:gd name="connsiteY12" fmla="*/ 13647 h 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806" h="13647">
                <a:moveTo>
                  <a:pt x="126850" y="13647"/>
                </a:moveTo>
                <a:lnTo>
                  <a:pt x="108813" y="13647"/>
                </a:lnTo>
                <a:cubicBezTo>
                  <a:pt x="102778" y="12824"/>
                  <a:pt x="98286" y="11281"/>
                  <a:pt x="92114" y="10561"/>
                </a:cubicBezTo>
                <a:cubicBezTo>
                  <a:pt x="82684" y="9464"/>
                  <a:pt x="78398" y="12893"/>
                  <a:pt x="77472" y="13647"/>
                </a:cubicBezTo>
                <a:lnTo>
                  <a:pt x="77472" y="13647"/>
                </a:lnTo>
                <a:lnTo>
                  <a:pt x="800" y="13647"/>
                </a:lnTo>
                <a:cubicBezTo>
                  <a:pt x="-1121" y="11213"/>
                  <a:pt x="800" y="5589"/>
                  <a:pt x="2549" y="1440"/>
                </a:cubicBezTo>
                <a:cubicBezTo>
                  <a:pt x="4846" y="-411"/>
                  <a:pt x="5532" y="9361"/>
                  <a:pt x="6801" y="10938"/>
                </a:cubicBezTo>
                <a:cubicBezTo>
                  <a:pt x="8069" y="12516"/>
                  <a:pt x="69346" y="11487"/>
                  <a:pt x="72877" y="9224"/>
                </a:cubicBezTo>
                <a:cubicBezTo>
                  <a:pt x="76409" y="6961"/>
                  <a:pt x="87039" y="2983"/>
                  <a:pt x="101818" y="6104"/>
                </a:cubicBezTo>
                <a:cubicBezTo>
                  <a:pt x="114711" y="8812"/>
                  <a:pt x="133674" y="1851"/>
                  <a:pt x="138371" y="0"/>
                </a:cubicBezTo>
                <a:cubicBezTo>
                  <a:pt x="140154" y="4629"/>
                  <a:pt x="141800" y="7955"/>
                  <a:pt x="141800" y="7955"/>
                </a:cubicBezTo>
                <a:cubicBezTo>
                  <a:pt x="141800" y="7955"/>
                  <a:pt x="142555" y="11933"/>
                  <a:pt x="126850" y="13647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97" name="Freeform: Shape 1096">
            <a:extLst>
              <a:ext uri="{FF2B5EF4-FFF2-40B4-BE49-F238E27FC236}">
                <a16:creationId xmlns:a16="http://schemas.microsoft.com/office/drawing/2014/main" id="{1334630F-14CA-4EB4-A76E-FC922388ED74}"/>
              </a:ext>
            </a:extLst>
          </p:cNvPr>
          <p:cNvSpPr/>
          <p:nvPr/>
        </p:nvSpPr>
        <p:spPr>
          <a:xfrm>
            <a:off x="9988798" y="6147198"/>
            <a:ext cx="491477" cy="368665"/>
          </a:xfrm>
          <a:custGeom>
            <a:avLst/>
            <a:gdLst>
              <a:gd name="connsiteX0" fmla="*/ 364043 w 376009"/>
              <a:gd name="connsiteY0" fmla="*/ 281178 h 281178"/>
              <a:gd name="connsiteX1" fmla="*/ 376010 w 376009"/>
              <a:gd name="connsiteY1" fmla="*/ 269211 h 281178"/>
              <a:gd name="connsiteX2" fmla="*/ 106525 w 376009"/>
              <a:gd name="connsiteY2" fmla="*/ 0 h 281178"/>
              <a:gd name="connsiteX3" fmla="*/ 7564 w 376009"/>
              <a:gd name="connsiteY3" fmla="*/ 18894 h 281178"/>
              <a:gd name="connsiteX4" fmla="*/ 843 w 376009"/>
              <a:gd name="connsiteY4" fmla="*/ 34461 h 281178"/>
              <a:gd name="connsiteX5" fmla="*/ 16411 w 376009"/>
              <a:gd name="connsiteY5" fmla="*/ 41148 h 281178"/>
              <a:gd name="connsiteX6" fmla="*/ 334862 w 376009"/>
              <a:gd name="connsiteY6" fmla="*/ 179028 h 281178"/>
              <a:gd name="connsiteX7" fmla="*/ 352076 w 376009"/>
              <a:gd name="connsiteY7" fmla="*/ 269245 h 281178"/>
              <a:gd name="connsiteX8" fmla="*/ 364043 w 376009"/>
              <a:gd name="connsiteY8" fmla="*/ 281178 h 28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6009" h="281178">
                <a:moveTo>
                  <a:pt x="364043" y="281178"/>
                </a:moveTo>
                <a:cubicBezTo>
                  <a:pt x="370661" y="281178"/>
                  <a:pt x="376010" y="275829"/>
                  <a:pt x="376010" y="269211"/>
                </a:cubicBezTo>
                <a:cubicBezTo>
                  <a:pt x="375941" y="120461"/>
                  <a:pt x="255275" y="-69"/>
                  <a:pt x="106525" y="0"/>
                </a:cubicBezTo>
                <a:cubicBezTo>
                  <a:pt x="72646" y="34"/>
                  <a:pt x="39076" y="6412"/>
                  <a:pt x="7564" y="18894"/>
                </a:cubicBezTo>
                <a:cubicBezTo>
                  <a:pt x="1426" y="21328"/>
                  <a:pt x="-1591" y="28289"/>
                  <a:pt x="843" y="34461"/>
                </a:cubicBezTo>
                <a:cubicBezTo>
                  <a:pt x="3312" y="40599"/>
                  <a:pt x="10273" y="43582"/>
                  <a:pt x="16411" y="41148"/>
                </a:cubicBezTo>
                <a:cubicBezTo>
                  <a:pt x="142427" y="-8710"/>
                  <a:pt x="285004" y="53012"/>
                  <a:pt x="334862" y="179028"/>
                </a:cubicBezTo>
                <a:cubicBezTo>
                  <a:pt x="346212" y="207763"/>
                  <a:pt x="352076" y="238350"/>
                  <a:pt x="352076" y="269245"/>
                </a:cubicBezTo>
                <a:cubicBezTo>
                  <a:pt x="352110" y="275829"/>
                  <a:pt x="357459" y="281178"/>
                  <a:pt x="364043" y="281178"/>
                </a:cubicBezTo>
                <a:close/>
              </a:path>
            </a:pathLst>
          </a:custGeom>
          <a:solidFill>
            <a:srgbClr val="2C3A64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98" name="Freeform: Shape 1097">
            <a:extLst>
              <a:ext uri="{FF2B5EF4-FFF2-40B4-BE49-F238E27FC236}">
                <a16:creationId xmlns:a16="http://schemas.microsoft.com/office/drawing/2014/main" id="{AB79B6FE-5259-4E34-B411-074ABC9BEAAB}"/>
              </a:ext>
            </a:extLst>
          </p:cNvPr>
          <p:cNvSpPr/>
          <p:nvPr/>
        </p:nvSpPr>
        <p:spPr>
          <a:xfrm>
            <a:off x="10570991" y="5754749"/>
            <a:ext cx="333271" cy="757875"/>
          </a:xfrm>
          <a:custGeom>
            <a:avLst/>
            <a:gdLst>
              <a:gd name="connsiteX0" fmla="*/ 134417 w 254972"/>
              <a:gd name="connsiteY0" fmla="*/ 0 h 578026"/>
              <a:gd name="connsiteX1" fmla="*/ 93269 w 254972"/>
              <a:gd name="connsiteY1" fmla="*/ 90560 h 578026"/>
              <a:gd name="connsiteX2" fmla="*/ 16494 w 254972"/>
              <a:gd name="connsiteY2" fmla="*/ 289819 h 578026"/>
              <a:gd name="connsiteX3" fmla="*/ 0 w 254972"/>
              <a:gd name="connsiteY3" fmla="*/ 372664 h 578026"/>
              <a:gd name="connsiteX4" fmla="*/ 34633 w 254972"/>
              <a:gd name="connsiteY4" fmla="*/ 418749 h 578026"/>
              <a:gd name="connsiteX5" fmla="*/ 150568 w 254972"/>
              <a:gd name="connsiteY5" fmla="*/ 578027 h 578026"/>
              <a:gd name="connsiteX6" fmla="*/ 168810 w 254972"/>
              <a:gd name="connsiteY6" fmla="*/ 573432 h 578026"/>
              <a:gd name="connsiteX7" fmla="*/ 105957 w 254972"/>
              <a:gd name="connsiteY7" fmla="*/ 402668 h 578026"/>
              <a:gd name="connsiteX8" fmla="*/ 78970 w 254972"/>
              <a:gd name="connsiteY8" fmla="*/ 376641 h 578026"/>
              <a:gd name="connsiteX9" fmla="*/ 78970 w 254972"/>
              <a:gd name="connsiteY9" fmla="*/ 376641 h 578026"/>
              <a:gd name="connsiteX10" fmla="*/ 101156 w 254972"/>
              <a:gd name="connsiteY10" fmla="*/ 348078 h 578026"/>
              <a:gd name="connsiteX11" fmla="*/ 218976 w 254972"/>
              <a:gd name="connsiteY11" fmla="*/ 168432 h 578026"/>
              <a:gd name="connsiteX12" fmla="*/ 225319 w 254972"/>
              <a:gd name="connsiteY12" fmla="*/ 155882 h 578026"/>
              <a:gd name="connsiteX13" fmla="*/ 254878 w 254972"/>
              <a:gd name="connsiteY13" fmla="*/ 56887 h 57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972" h="578026">
                <a:moveTo>
                  <a:pt x="134417" y="0"/>
                </a:moveTo>
                <a:cubicBezTo>
                  <a:pt x="134417" y="0"/>
                  <a:pt x="116175" y="37959"/>
                  <a:pt x="93269" y="90560"/>
                </a:cubicBezTo>
                <a:cubicBezTo>
                  <a:pt x="67415" y="149504"/>
                  <a:pt x="35490" y="226897"/>
                  <a:pt x="16494" y="289819"/>
                </a:cubicBezTo>
                <a:cubicBezTo>
                  <a:pt x="6447" y="323115"/>
                  <a:pt x="0" y="352330"/>
                  <a:pt x="0" y="372664"/>
                </a:cubicBezTo>
                <a:cubicBezTo>
                  <a:pt x="0" y="379522"/>
                  <a:pt x="26884" y="407948"/>
                  <a:pt x="34633" y="418749"/>
                </a:cubicBezTo>
                <a:cubicBezTo>
                  <a:pt x="83634" y="486952"/>
                  <a:pt x="150568" y="578027"/>
                  <a:pt x="150568" y="578027"/>
                </a:cubicBezTo>
                <a:lnTo>
                  <a:pt x="168810" y="573432"/>
                </a:lnTo>
                <a:cubicBezTo>
                  <a:pt x="168810" y="573432"/>
                  <a:pt x="143229" y="459555"/>
                  <a:pt x="105957" y="402668"/>
                </a:cubicBezTo>
                <a:cubicBezTo>
                  <a:pt x="98618" y="391489"/>
                  <a:pt x="77975" y="377876"/>
                  <a:pt x="78970" y="376641"/>
                </a:cubicBezTo>
                <a:lnTo>
                  <a:pt x="78970" y="376641"/>
                </a:lnTo>
                <a:cubicBezTo>
                  <a:pt x="82159" y="372630"/>
                  <a:pt x="90217" y="362514"/>
                  <a:pt x="101156" y="348078"/>
                </a:cubicBezTo>
                <a:cubicBezTo>
                  <a:pt x="131365" y="308336"/>
                  <a:pt x="183829" y="235847"/>
                  <a:pt x="218976" y="168432"/>
                </a:cubicBezTo>
                <a:cubicBezTo>
                  <a:pt x="221171" y="164249"/>
                  <a:pt x="223297" y="160066"/>
                  <a:pt x="225319" y="155882"/>
                </a:cubicBezTo>
                <a:cubicBezTo>
                  <a:pt x="243871" y="118163"/>
                  <a:pt x="256180" y="83016"/>
                  <a:pt x="254878" y="56887"/>
                </a:cubicBezTo>
                <a:close/>
              </a:path>
            </a:pathLst>
          </a:custGeom>
          <a:solidFill>
            <a:srgbClr val="E8945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99" name="Freeform: Shape 1098">
            <a:extLst>
              <a:ext uri="{FF2B5EF4-FFF2-40B4-BE49-F238E27FC236}">
                <a16:creationId xmlns:a16="http://schemas.microsoft.com/office/drawing/2014/main" id="{3FB72714-2267-42B1-8345-A279ECB69C92}"/>
              </a:ext>
            </a:extLst>
          </p:cNvPr>
          <p:cNvSpPr/>
          <p:nvPr/>
        </p:nvSpPr>
        <p:spPr>
          <a:xfrm>
            <a:off x="10691289" y="6456786"/>
            <a:ext cx="131565" cy="128672"/>
          </a:xfrm>
          <a:custGeom>
            <a:avLst/>
            <a:gdLst>
              <a:gd name="connsiteX0" fmla="*/ 92858 w 100655"/>
              <a:gd name="connsiteY0" fmla="*/ 42417 h 98137"/>
              <a:gd name="connsiteX1" fmla="*/ 80273 w 100655"/>
              <a:gd name="connsiteY1" fmla="*/ 50372 h 98137"/>
              <a:gd name="connsiteX2" fmla="*/ 67106 w 100655"/>
              <a:gd name="connsiteY2" fmla="*/ 55275 h 98137"/>
              <a:gd name="connsiteX3" fmla="*/ 58465 w 100655"/>
              <a:gd name="connsiteY3" fmla="*/ 64156 h 98137"/>
              <a:gd name="connsiteX4" fmla="*/ 58465 w 100655"/>
              <a:gd name="connsiteY4" fmla="*/ 64362 h 98137"/>
              <a:gd name="connsiteX5" fmla="*/ 5040 w 100655"/>
              <a:gd name="connsiteY5" fmla="*/ 98138 h 98137"/>
              <a:gd name="connsiteX6" fmla="*/ 172 w 100655"/>
              <a:gd name="connsiteY6" fmla="*/ 87851 h 98137"/>
              <a:gd name="connsiteX7" fmla="*/ 2263 w 100655"/>
              <a:gd name="connsiteY7" fmla="*/ 80136 h 98137"/>
              <a:gd name="connsiteX8" fmla="*/ 21500 w 100655"/>
              <a:gd name="connsiteY8" fmla="*/ 50646 h 98137"/>
              <a:gd name="connsiteX9" fmla="*/ 37204 w 100655"/>
              <a:gd name="connsiteY9" fmla="*/ 13956 h 98137"/>
              <a:gd name="connsiteX10" fmla="*/ 37204 w 100655"/>
              <a:gd name="connsiteY10" fmla="*/ 13956 h 98137"/>
              <a:gd name="connsiteX11" fmla="*/ 55790 w 100655"/>
              <a:gd name="connsiteY11" fmla="*/ 15053 h 98137"/>
              <a:gd name="connsiteX12" fmla="*/ 66077 w 100655"/>
              <a:gd name="connsiteY12" fmla="*/ 0 h 98137"/>
              <a:gd name="connsiteX13" fmla="*/ 71460 w 100655"/>
              <a:gd name="connsiteY13" fmla="*/ 2092 h 98137"/>
              <a:gd name="connsiteX14" fmla="*/ 77804 w 100655"/>
              <a:gd name="connsiteY14" fmla="*/ 9567 h 98137"/>
              <a:gd name="connsiteX15" fmla="*/ 94126 w 100655"/>
              <a:gd name="connsiteY15" fmla="*/ 26952 h 98137"/>
              <a:gd name="connsiteX16" fmla="*/ 100401 w 100655"/>
              <a:gd name="connsiteY16" fmla="*/ 31787 h 98137"/>
              <a:gd name="connsiteX17" fmla="*/ 92858 w 100655"/>
              <a:gd name="connsiteY17" fmla="*/ 42417 h 9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655" h="98137">
                <a:moveTo>
                  <a:pt x="92858" y="42417"/>
                </a:moveTo>
                <a:lnTo>
                  <a:pt x="80273" y="50372"/>
                </a:lnTo>
                <a:cubicBezTo>
                  <a:pt x="75644" y="52361"/>
                  <a:pt x="71769" y="53115"/>
                  <a:pt x="67106" y="55275"/>
                </a:cubicBezTo>
                <a:cubicBezTo>
                  <a:pt x="62990" y="56681"/>
                  <a:pt x="59767" y="59973"/>
                  <a:pt x="58465" y="64156"/>
                </a:cubicBezTo>
                <a:cubicBezTo>
                  <a:pt x="58465" y="64225"/>
                  <a:pt x="58465" y="64294"/>
                  <a:pt x="58465" y="64362"/>
                </a:cubicBezTo>
                <a:lnTo>
                  <a:pt x="5040" y="98138"/>
                </a:lnTo>
                <a:cubicBezTo>
                  <a:pt x="2503" y="97075"/>
                  <a:pt x="960" y="91829"/>
                  <a:pt x="172" y="87851"/>
                </a:cubicBezTo>
                <a:cubicBezTo>
                  <a:pt x="-378" y="85108"/>
                  <a:pt x="411" y="82227"/>
                  <a:pt x="2263" y="80136"/>
                </a:cubicBezTo>
                <a:cubicBezTo>
                  <a:pt x="6892" y="74889"/>
                  <a:pt x="17145" y="66420"/>
                  <a:pt x="21500" y="50646"/>
                </a:cubicBezTo>
                <a:cubicBezTo>
                  <a:pt x="23969" y="41799"/>
                  <a:pt x="37204" y="13956"/>
                  <a:pt x="37204" y="13956"/>
                </a:cubicBezTo>
                <a:lnTo>
                  <a:pt x="37204" y="13956"/>
                </a:lnTo>
                <a:cubicBezTo>
                  <a:pt x="37685" y="13682"/>
                  <a:pt x="40428" y="12927"/>
                  <a:pt x="55790" y="15053"/>
                </a:cubicBezTo>
                <a:cubicBezTo>
                  <a:pt x="63744" y="16116"/>
                  <a:pt x="66077" y="0"/>
                  <a:pt x="66077" y="0"/>
                </a:cubicBezTo>
                <a:cubicBezTo>
                  <a:pt x="67997" y="343"/>
                  <a:pt x="69814" y="1063"/>
                  <a:pt x="71460" y="2092"/>
                </a:cubicBezTo>
                <a:cubicBezTo>
                  <a:pt x="74306" y="3875"/>
                  <a:pt x="76535" y="6481"/>
                  <a:pt x="77804" y="9567"/>
                </a:cubicBezTo>
                <a:cubicBezTo>
                  <a:pt x="80032" y="14882"/>
                  <a:pt x="88262" y="22220"/>
                  <a:pt x="94126" y="26952"/>
                </a:cubicBezTo>
                <a:cubicBezTo>
                  <a:pt x="97555" y="29832"/>
                  <a:pt x="100401" y="31787"/>
                  <a:pt x="100401" y="31787"/>
                </a:cubicBezTo>
                <a:cubicBezTo>
                  <a:pt x="100401" y="31787"/>
                  <a:pt x="102801" y="34221"/>
                  <a:pt x="92858" y="42417"/>
                </a:cubicBezTo>
                <a:close/>
              </a:path>
            </a:pathLst>
          </a:custGeom>
          <a:solidFill>
            <a:srgbClr val="B84C4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00" name="Freeform: Shape 1099">
            <a:extLst>
              <a:ext uri="{FF2B5EF4-FFF2-40B4-BE49-F238E27FC236}">
                <a16:creationId xmlns:a16="http://schemas.microsoft.com/office/drawing/2014/main" id="{0902871F-5C18-4FDE-85F8-AB444E5E2BE1}"/>
              </a:ext>
            </a:extLst>
          </p:cNvPr>
          <p:cNvSpPr/>
          <p:nvPr/>
        </p:nvSpPr>
        <p:spPr>
          <a:xfrm>
            <a:off x="10739873" y="6456651"/>
            <a:ext cx="44685" cy="24529"/>
          </a:xfrm>
          <a:custGeom>
            <a:avLst/>
            <a:gdLst>
              <a:gd name="connsiteX0" fmla="*/ 34188 w 34187"/>
              <a:gd name="connsiteY0" fmla="*/ 1989 h 18708"/>
              <a:gd name="connsiteX1" fmla="*/ 24963 w 34187"/>
              <a:gd name="connsiteY1" fmla="*/ 17385 h 18708"/>
              <a:gd name="connsiteX2" fmla="*/ 0 w 34187"/>
              <a:gd name="connsiteY2" fmla="*/ 13956 h 18708"/>
              <a:gd name="connsiteX3" fmla="*/ 0 w 34187"/>
              <a:gd name="connsiteY3" fmla="*/ 13956 h 18708"/>
              <a:gd name="connsiteX4" fmla="*/ 18586 w 34187"/>
              <a:gd name="connsiteY4" fmla="*/ 15053 h 18708"/>
              <a:gd name="connsiteX5" fmla="*/ 28873 w 34187"/>
              <a:gd name="connsiteY5" fmla="*/ 0 h 18708"/>
              <a:gd name="connsiteX6" fmla="*/ 34188 w 34187"/>
              <a:gd name="connsiteY6" fmla="*/ 1989 h 1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87" h="18708">
                <a:moveTo>
                  <a:pt x="34188" y="1989"/>
                </a:moveTo>
                <a:cubicBezTo>
                  <a:pt x="32508" y="6035"/>
                  <a:pt x="28804" y="14196"/>
                  <a:pt x="24963" y="17385"/>
                </a:cubicBezTo>
                <a:cubicBezTo>
                  <a:pt x="19751" y="21740"/>
                  <a:pt x="0" y="13956"/>
                  <a:pt x="0" y="13956"/>
                </a:cubicBezTo>
                <a:lnTo>
                  <a:pt x="0" y="13956"/>
                </a:lnTo>
                <a:cubicBezTo>
                  <a:pt x="481" y="13682"/>
                  <a:pt x="3224" y="12927"/>
                  <a:pt x="18586" y="15053"/>
                </a:cubicBezTo>
                <a:cubicBezTo>
                  <a:pt x="26541" y="16117"/>
                  <a:pt x="28873" y="0"/>
                  <a:pt x="28873" y="0"/>
                </a:cubicBezTo>
                <a:cubicBezTo>
                  <a:pt x="30759" y="343"/>
                  <a:pt x="32542" y="995"/>
                  <a:pt x="34188" y="1989"/>
                </a:cubicBezTo>
                <a:close/>
              </a:path>
            </a:pathLst>
          </a:custGeom>
          <a:solidFill>
            <a:srgbClr val="AA3E39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01" name="Freeform: Shape 1100">
            <a:extLst>
              <a:ext uri="{FF2B5EF4-FFF2-40B4-BE49-F238E27FC236}">
                <a16:creationId xmlns:a16="http://schemas.microsoft.com/office/drawing/2014/main" id="{B5AE2FB5-F2B4-4235-A345-571396FE11D4}"/>
              </a:ext>
            </a:extLst>
          </p:cNvPr>
          <p:cNvSpPr/>
          <p:nvPr/>
        </p:nvSpPr>
        <p:spPr>
          <a:xfrm>
            <a:off x="10691513" y="6491988"/>
            <a:ext cx="131274" cy="93470"/>
          </a:xfrm>
          <a:custGeom>
            <a:avLst/>
            <a:gdLst>
              <a:gd name="connsiteX0" fmla="*/ 92686 w 100432"/>
              <a:gd name="connsiteY0" fmla="*/ 15568 h 71289"/>
              <a:gd name="connsiteX1" fmla="*/ 80101 w 100432"/>
              <a:gd name="connsiteY1" fmla="*/ 23523 h 71289"/>
              <a:gd name="connsiteX2" fmla="*/ 66934 w 100432"/>
              <a:gd name="connsiteY2" fmla="*/ 28427 h 71289"/>
              <a:gd name="connsiteX3" fmla="*/ 58293 w 100432"/>
              <a:gd name="connsiteY3" fmla="*/ 37308 h 71289"/>
              <a:gd name="connsiteX4" fmla="*/ 58293 w 100432"/>
              <a:gd name="connsiteY4" fmla="*/ 37513 h 71289"/>
              <a:gd name="connsiteX5" fmla="*/ 4869 w 100432"/>
              <a:gd name="connsiteY5" fmla="*/ 71289 h 71289"/>
              <a:gd name="connsiteX6" fmla="*/ 0 w 100432"/>
              <a:gd name="connsiteY6" fmla="*/ 61002 h 71289"/>
              <a:gd name="connsiteX7" fmla="*/ 7715 w 100432"/>
              <a:gd name="connsiteY7" fmla="*/ 66626 h 71289"/>
              <a:gd name="connsiteX8" fmla="*/ 52875 w 100432"/>
              <a:gd name="connsiteY8" fmla="*/ 36142 h 71289"/>
              <a:gd name="connsiteX9" fmla="*/ 71494 w 100432"/>
              <a:gd name="connsiteY9" fmla="*/ 20917 h 71289"/>
              <a:gd name="connsiteX10" fmla="*/ 93886 w 100432"/>
              <a:gd name="connsiteY10" fmla="*/ 0 h 71289"/>
              <a:gd name="connsiteX11" fmla="*/ 100161 w 100432"/>
              <a:gd name="connsiteY11" fmla="*/ 4835 h 71289"/>
              <a:gd name="connsiteX12" fmla="*/ 92686 w 100432"/>
              <a:gd name="connsiteY12" fmla="*/ 15568 h 7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432" h="71289">
                <a:moveTo>
                  <a:pt x="92686" y="15568"/>
                </a:moveTo>
                <a:lnTo>
                  <a:pt x="80101" y="23523"/>
                </a:lnTo>
                <a:cubicBezTo>
                  <a:pt x="75472" y="25512"/>
                  <a:pt x="71597" y="26266"/>
                  <a:pt x="66934" y="28427"/>
                </a:cubicBezTo>
                <a:cubicBezTo>
                  <a:pt x="62819" y="29833"/>
                  <a:pt x="59596" y="33124"/>
                  <a:pt x="58293" y="37308"/>
                </a:cubicBezTo>
                <a:cubicBezTo>
                  <a:pt x="58293" y="37376"/>
                  <a:pt x="58293" y="37445"/>
                  <a:pt x="58293" y="37513"/>
                </a:cubicBezTo>
                <a:lnTo>
                  <a:pt x="4869" y="71289"/>
                </a:lnTo>
                <a:cubicBezTo>
                  <a:pt x="2331" y="70226"/>
                  <a:pt x="789" y="64980"/>
                  <a:pt x="0" y="61002"/>
                </a:cubicBezTo>
                <a:cubicBezTo>
                  <a:pt x="720" y="58533"/>
                  <a:pt x="6035" y="65974"/>
                  <a:pt x="7715" y="66626"/>
                </a:cubicBezTo>
                <a:cubicBezTo>
                  <a:pt x="9395" y="67277"/>
                  <a:pt x="51571" y="39502"/>
                  <a:pt x="52875" y="36142"/>
                </a:cubicBezTo>
                <a:cubicBezTo>
                  <a:pt x="56784" y="28769"/>
                  <a:pt x="63471" y="23249"/>
                  <a:pt x="71494" y="20917"/>
                </a:cubicBezTo>
                <a:cubicBezTo>
                  <a:pt x="81781" y="17488"/>
                  <a:pt x="91554" y="3532"/>
                  <a:pt x="93886" y="0"/>
                </a:cubicBezTo>
                <a:cubicBezTo>
                  <a:pt x="97315" y="2881"/>
                  <a:pt x="100161" y="4835"/>
                  <a:pt x="100161" y="4835"/>
                </a:cubicBezTo>
                <a:cubicBezTo>
                  <a:pt x="100161" y="4835"/>
                  <a:pt x="102630" y="7372"/>
                  <a:pt x="92686" y="15568"/>
                </a:cubicBezTo>
                <a:close/>
              </a:path>
            </a:pathLst>
          </a:custGeom>
          <a:solidFill>
            <a:srgbClr val="AA3E39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02" name="Freeform: Shape 1101">
            <a:extLst>
              <a:ext uri="{FF2B5EF4-FFF2-40B4-BE49-F238E27FC236}">
                <a16:creationId xmlns:a16="http://schemas.microsoft.com/office/drawing/2014/main" id="{521801D2-F8B1-4023-B166-ACA28BA7284C}"/>
              </a:ext>
            </a:extLst>
          </p:cNvPr>
          <p:cNvSpPr/>
          <p:nvPr/>
        </p:nvSpPr>
        <p:spPr>
          <a:xfrm rot="17263801">
            <a:off x="10495800" y="6240711"/>
            <a:ext cx="617602" cy="33211"/>
          </a:xfrm>
          <a:custGeom>
            <a:avLst/>
            <a:gdLst>
              <a:gd name="connsiteX0" fmla="*/ 0 w 471041"/>
              <a:gd name="connsiteY0" fmla="*/ 0 h 25408"/>
              <a:gd name="connsiteX1" fmla="*/ 471043 w 471041"/>
              <a:gd name="connsiteY1" fmla="*/ 0 h 25408"/>
              <a:gd name="connsiteX2" fmla="*/ 471043 w 471041"/>
              <a:gd name="connsiteY2" fmla="*/ 25409 h 25408"/>
              <a:gd name="connsiteX3" fmla="*/ 0 w 471041"/>
              <a:gd name="connsiteY3" fmla="*/ 25409 h 2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41" h="25408">
                <a:moveTo>
                  <a:pt x="0" y="0"/>
                </a:moveTo>
                <a:lnTo>
                  <a:pt x="471043" y="0"/>
                </a:lnTo>
                <a:lnTo>
                  <a:pt x="471043" y="25409"/>
                </a:lnTo>
                <a:lnTo>
                  <a:pt x="0" y="25409"/>
                </a:lnTo>
                <a:close/>
              </a:path>
            </a:pathLst>
          </a:custGeom>
          <a:solidFill>
            <a:srgbClr val="F99746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03" name="Freeform: Shape 1102">
            <a:extLst>
              <a:ext uri="{FF2B5EF4-FFF2-40B4-BE49-F238E27FC236}">
                <a16:creationId xmlns:a16="http://schemas.microsoft.com/office/drawing/2014/main" id="{B2941EE0-DD1D-4A6F-A0C2-F397662105D6}"/>
              </a:ext>
            </a:extLst>
          </p:cNvPr>
          <p:cNvSpPr/>
          <p:nvPr/>
        </p:nvSpPr>
        <p:spPr>
          <a:xfrm>
            <a:off x="10364147" y="5962910"/>
            <a:ext cx="820744" cy="595213"/>
          </a:xfrm>
          <a:custGeom>
            <a:avLst/>
            <a:gdLst>
              <a:gd name="connsiteX0" fmla="*/ 289339 w 627918"/>
              <a:gd name="connsiteY0" fmla="*/ 453965 h 453965"/>
              <a:gd name="connsiteX1" fmla="*/ 627918 w 627918"/>
              <a:gd name="connsiteY1" fmla="*/ 424510 h 453965"/>
              <a:gd name="connsiteX2" fmla="*/ 0 w 627918"/>
              <a:gd name="connsiteY2" fmla="*/ 0 h 453965"/>
              <a:gd name="connsiteX3" fmla="*/ 35936 w 627918"/>
              <a:gd name="connsiteY3" fmla="*/ 73552 h 453965"/>
              <a:gd name="connsiteX4" fmla="*/ 554332 w 627918"/>
              <a:gd name="connsiteY4" fmla="*/ 405411 h 453965"/>
              <a:gd name="connsiteX5" fmla="*/ 287144 w 627918"/>
              <a:gd name="connsiteY5" fmla="*/ 428659 h 453965"/>
              <a:gd name="connsiteX6" fmla="*/ 289339 w 627918"/>
              <a:gd name="connsiteY6" fmla="*/ 453965 h 45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918" h="453965">
                <a:moveTo>
                  <a:pt x="289339" y="453965"/>
                </a:moveTo>
                <a:lnTo>
                  <a:pt x="627918" y="424510"/>
                </a:lnTo>
                <a:lnTo>
                  <a:pt x="0" y="0"/>
                </a:lnTo>
                <a:lnTo>
                  <a:pt x="35936" y="73552"/>
                </a:lnTo>
                <a:lnTo>
                  <a:pt x="554332" y="405411"/>
                </a:lnTo>
                <a:lnTo>
                  <a:pt x="287144" y="428659"/>
                </a:lnTo>
                <a:lnTo>
                  <a:pt x="289339" y="453965"/>
                </a:lnTo>
                <a:close/>
              </a:path>
            </a:pathLst>
          </a:custGeom>
          <a:solidFill>
            <a:srgbClr val="F99746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04" name="Freeform: Shape 1103">
            <a:extLst>
              <a:ext uri="{FF2B5EF4-FFF2-40B4-BE49-F238E27FC236}">
                <a16:creationId xmlns:a16="http://schemas.microsoft.com/office/drawing/2014/main" id="{436949D7-22CE-45C3-A1D2-0AD28708FEC9}"/>
              </a:ext>
            </a:extLst>
          </p:cNvPr>
          <p:cNvSpPr/>
          <p:nvPr/>
        </p:nvSpPr>
        <p:spPr>
          <a:xfrm>
            <a:off x="10330442" y="5966821"/>
            <a:ext cx="380164" cy="565225"/>
          </a:xfrm>
          <a:custGeom>
            <a:avLst/>
            <a:gdLst>
              <a:gd name="connsiteX0" fmla="*/ 269485 w 290848"/>
              <a:gd name="connsiteY0" fmla="*/ 431094 h 431093"/>
              <a:gd name="connsiteX1" fmla="*/ 290848 w 290848"/>
              <a:gd name="connsiteY1" fmla="*/ 417343 h 431093"/>
              <a:gd name="connsiteX2" fmla="*/ 30313 w 290848"/>
              <a:gd name="connsiteY2" fmla="*/ 0 h 431093"/>
              <a:gd name="connsiteX3" fmla="*/ 0 w 290848"/>
              <a:gd name="connsiteY3" fmla="*/ 31409 h 431093"/>
              <a:gd name="connsiteX4" fmla="*/ 269485 w 290848"/>
              <a:gd name="connsiteY4" fmla="*/ 431094 h 43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8" h="431093">
                <a:moveTo>
                  <a:pt x="269485" y="431094"/>
                </a:moveTo>
                <a:lnTo>
                  <a:pt x="290848" y="417343"/>
                </a:lnTo>
                <a:lnTo>
                  <a:pt x="30313" y="0"/>
                </a:lnTo>
                <a:lnTo>
                  <a:pt x="0" y="31409"/>
                </a:lnTo>
                <a:lnTo>
                  <a:pt x="269485" y="431094"/>
                </a:lnTo>
                <a:close/>
              </a:path>
            </a:pathLst>
          </a:custGeom>
          <a:solidFill>
            <a:srgbClr val="F99746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05" name="Freeform: Shape 1104">
            <a:extLst>
              <a:ext uri="{FF2B5EF4-FFF2-40B4-BE49-F238E27FC236}">
                <a16:creationId xmlns:a16="http://schemas.microsoft.com/office/drawing/2014/main" id="{473D0DBF-B790-4AE8-9E48-F517A44E8F48}"/>
              </a:ext>
            </a:extLst>
          </p:cNvPr>
          <p:cNvSpPr/>
          <p:nvPr/>
        </p:nvSpPr>
        <p:spPr>
          <a:xfrm>
            <a:off x="10566258" y="6451994"/>
            <a:ext cx="92976" cy="66770"/>
          </a:xfrm>
          <a:custGeom>
            <a:avLst/>
            <a:gdLst>
              <a:gd name="connsiteX0" fmla="*/ 53513 w 71132"/>
              <a:gd name="connsiteY0" fmla="*/ 1563 h 50925"/>
              <a:gd name="connsiteX1" fmla="*/ 5850 w 71132"/>
              <a:gd name="connsiteY1" fmla="*/ 28995 h 50925"/>
              <a:gd name="connsiteX2" fmla="*/ 1564 w 71132"/>
              <a:gd name="connsiteY2" fmla="*/ 45042 h 50925"/>
              <a:gd name="connsiteX3" fmla="*/ 1564 w 71132"/>
              <a:gd name="connsiteY3" fmla="*/ 45042 h 50925"/>
              <a:gd name="connsiteX4" fmla="*/ 17612 w 71132"/>
              <a:gd name="connsiteY4" fmla="*/ 49363 h 50925"/>
              <a:gd name="connsiteX5" fmla="*/ 65274 w 71132"/>
              <a:gd name="connsiteY5" fmla="*/ 21931 h 50925"/>
              <a:gd name="connsiteX6" fmla="*/ 69561 w 71132"/>
              <a:gd name="connsiteY6" fmla="*/ 5883 h 50925"/>
              <a:gd name="connsiteX7" fmla="*/ 69561 w 71132"/>
              <a:gd name="connsiteY7" fmla="*/ 5883 h 50925"/>
              <a:gd name="connsiteX8" fmla="*/ 53513 w 71132"/>
              <a:gd name="connsiteY8" fmla="*/ 1563 h 5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132" h="50925">
                <a:moveTo>
                  <a:pt x="53513" y="1563"/>
                </a:moveTo>
                <a:lnTo>
                  <a:pt x="5850" y="28995"/>
                </a:lnTo>
                <a:cubicBezTo>
                  <a:pt x="261" y="32252"/>
                  <a:pt x="-1660" y="39418"/>
                  <a:pt x="1564" y="45042"/>
                </a:cubicBezTo>
                <a:lnTo>
                  <a:pt x="1564" y="45042"/>
                </a:lnTo>
                <a:cubicBezTo>
                  <a:pt x="4821" y="50666"/>
                  <a:pt x="11987" y="52586"/>
                  <a:pt x="17612" y="49363"/>
                </a:cubicBezTo>
                <a:lnTo>
                  <a:pt x="65274" y="21931"/>
                </a:lnTo>
                <a:cubicBezTo>
                  <a:pt x="70898" y="18673"/>
                  <a:pt x="72784" y="11507"/>
                  <a:pt x="69561" y="5883"/>
                </a:cubicBezTo>
                <a:lnTo>
                  <a:pt x="69561" y="5883"/>
                </a:lnTo>
                <a:cubicBezTo>
                  <a:pt x="66303" y="259"/>
                  <a:pt x="59136" y="-1661"/>
                  <a:pt x="53513" y="1563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06" name="Freeform: Shape 1105">
            <a:extLst>
              <a:ext uri="{FF2B5EF4-FFF2-40B4-BE49-F238E27FC236}">
                <a16:creationId xmlns:a16="http://schemas.microsoft.com/office/drawing/2014/main" id="{1FD9925E-A88C-4B0A-B461-2CECC07E8845}"/>
              </a:ext>
            </a:extLst>
          </p:cNvPr>
          <p:cNvSpPr/>
          <p:nvPr/>
        </p:nvSpPr>
        <p:spPr>
          <a:xfrm>
            <a:off x="10623879" y="6470992"/>
            <a:ext cx="85784" cy="93469"/>
          </a:xfrm>
          <a:custGeom>
            <a:avLst/>
            <a:gdLst>
              <a:gd name="connsiteX0" fmla="*/ 0 w 65630"/>
              <a:gd name="connsiteY0" fmla="*/ 4800 h 71288"/>
              <a:gd name="connsiteX1" fmla="*/ 60076 w 65630"/>
              <a:gd name="connsiteY1" fmla="*/ 71289 h 71288"/>
              <a:gd name="connsiteX2" fmla="*/ 65631 w 65630"/>
              <a:gd name="connsiteY2" fmla="*/ 66488 h 71288"/>
              <a:gd name="connsiteX3" fmla="*/ 5521 w 65630"/>
              <a:gd name="connsiteY3" fmla="*/ 0 h 71288"/>
              <a:gd name="connsiteX4" fmla="*/ 0 w 65630"/>
              <a:gd name="connsiteY4" fmla="*/ 4800 h 7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30" h="71288">
                <a:moveTo>
                  <a:pt x="0" y="4800"/>
                </a:moveTo>
                <a:lnTo>
                  <a:pt x="60076" y="71289"/>
                </a:lnTo>
                <a:lnTo>
                  <a:pt x="65631" y="66488"/>
                </a:lnTo>
                <a:lnTo>
                  <a:pt x="5521" y="0"/>
                </a:lnTo>
                <a:lnTo>
                  <a:pt x="0" y="4800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07" name="Freeform: Shape 1106">
            <a:extLst>
              <a:ext uri="{FF2B5EF4-FFF2-40B4-BE49-F238E27FC236}">
                <a16:creationId xmlns:a16="http://schemas.microsoft.com/office/drawing/2014/main" id="{D06D6E2D-9A4F-43F1-ABBA-C63057ADFDBE}"/>
              </a:ext>
            </a:extLst>
          </p:cNvPr>
          <p:cNvSpPr/>
          <p:nvPr/>
        </p:nvSpPr>
        <p:spPr>
          <a:xfrm>
            <a:off x="10812013" y="6083041"/>
            <a:ext cx="500751" cy="96534"/>
          </a:xfrm>
          <a:custGeom>
            <a:avLst/>
            <a:gdLst>
              <a:gd name="connsiteX0" fmla="*/ 49565 w 383104"/>
              <a:gd name="connsiteY0" fmla="*/ 72901 h 73626"/>
              <a:gd name="connsiteX1" fmla="*/ 60333 w 383104"/>
              <a:gd name="connsiteY1" fmla="*/ 71803 h 73626"/>
              <a:gd name="connsiteX2" fmla="*/ 60333 w 383104"/>
              <a:gd name="connsiteY2" fmla="*/ 71803 h 73626"/>
              <a:gd name="connsiteX3" fmla="*/ 378235 w 383104"/>
              <a:gd name="connsiteY3" fmla="*/ 38302 h 73626"/>
              <a:gd name="connsiteX4" fmla="*/ 378235 w 383104"/>
              <a:gd name="connsiteY4" fmla="*/ 38302 h 73626"/>
              <a:gd name="connsiteX5" fmla="*/ 383035 w 383104"/>
              <a:gd name="connsiteY5" fmla="*/ 35147 h 73626"/>
              <a:gd name="connsiteX6" fmla="*/ 383104 w 383104"/>
              <a:gd name="connsiteY6" fmla="*/ 34324 h 73626"/>
              <a:gd name="connsiteX7" fmla="*/ 383104 w 383104"/>
              <a:gd name="connsiteY7" fmla="*/ 25409 h 73626"/>
              <a:gd name="connsiteX8" fmla="*/ 371343 w 383104"/>
              <a:gd name="connsiteY8" fmla="*/ 11693 h 73626"/>
              <a:gd name="connsiteX9" fmla="*/ 256609 w 383104"/>
              <a:gd name="connsiteY9" fmla="*/ 0 h 73626"/>
              <a:gd name="connsiteX10" fmla="*/ 254002 w 383104"/>
              <a:gd name="connsiteY10" fmla="*/ 0 h 73626"/>
              <a:gd name="connsiteX11" fmla="*/ 67979 w 383104"/>
              <a:gd name="connsiteY11" fmla="*/ 38508 h 73626"/>
              <a:gd name="connsiteX12" fmla="*/ 34306 w 383104"/>
              <a:gd name="connsiteY12" fmla="*/ 40599 h 73626"/>
              <a:gd name="connsiteX13" fmla="*/ 20247 w 383104"/>
              <a:gd name="connsiteY13" fmla="*/ 35662 h 73626"/>
              <a:gd name="connsiteX14" fmla="*/ 565 w 383104"/>
              <a:gd name="connsiteY14" fmla="*/ 45091 h 73626"/>
              <a:gd name="connsiteX15" fmla="*/ 565 w 383104"/>
              <a:gd name="connsiteY15" fmla="*/ 45091 h 73626"/>
              <a:gd name="connsiteX16" fmla="*/ 565 w 383104"/>
              <a:gd name="connsiteY16" fmla="*/ 45091 h 73626"/>
              <a:gd name="connsiteX17" fmla="*/ 6668 w 383104"/>
              <a:gd name="connsiteY17" fmla="*/ 57813 h 7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3104" h="73626">
                <a:moveTo>
                  <a:pt x="49565" y="72901"/>
                </a:moveTo>
                <a:cubicBezTo>
                  <a:pt x="53131" y="74169"/>
                  <a:pt x="57075" y="73758"/>
                  <a:pt x="60333" y="71803"/>
                </a:cubicBezTo>
                <a:lnTo>
                  <a:pt x="60333" y="71803"/>
                </a:lnTo>
                <a:cubicBezTo>
                  <a:pt x="174552" y="2812"/>
                  <a:pt x="332526" y="28735"/>
                  <a:pt x="378235" y="38302"/>
                </a:cubicBezTo>
                <a:lnTo>
                  <a:pt x="378235" y="38302"/>
                </a:lnTo>
                <a:cubicBezTo>
                  <a:pt x="380429" y="38748"/>
                  <a:pt x="382556" y="37342"/>
                  <a:pt x="383035" y="35147"/>
                </a:cubicBezTo>
                <a:cubicBezTo>
                  <a:pt x="383070" y="34873"/>
                  <a:pt x="383104" y="34598"/>
                  <a:pt x="383104" y="34324"/>
                </a:cubicBezTo>
                <a:lnTo>
                  <a:pt x="383104" y="25409"/>
                </a:lnTo>
                <a:cubicBezTo>
                  <a:pt x="383173" y="18551"/>
                  <a:pt x="378132" y="12687"/>
                  <a:pt x="371343" y="11693"/>
                </a:cubicBezTo>
                <a:cubicBezTo>
                  <a:pt x="346620" y="8024"/>
                  <a:pt x="288875" y="137"/>
                  <a:pt x="256609" y="0"/>
                </a:cubicBezTo>
                <a:lnTo>
                  <a:pt x="254002" y="0"/>
                </a:lnTo>
                <a:cubicBezTo>
                  <a:pt x="181685" y="0"/>
                  <a:pt x="119277" y="12962"/>
                  <a:pt x="67979" y="38508"/>
                </a:cubicBezTo>
                <a:cubicBezTo>
                  <a:pt x="57486" y="43720"/>
                  <a:pt x="45348" y="44474"/>
                  <a:pt x="34306" y="40599"/>
                </a:cubicBezTo>
                <a:lnTo>
                  <a:pt x="20247" y="35662"/>
                </a:lnTo>
                <a:cubicBezTo>
                  <a:pt x="12224" y="32815"/>
                  <a:pt x="3411" y="37033"/>
                  <a:pt x="565" y="45091"/>
                </a:cubicBezTo>
                <a:cubicBezTo>
                  <a:pt x="565" y="45091"/>
                  <a:pt x="565" y="45091"/>
                  <a:pt x="565" y="45091"/>
                </a:cubicBezTo>
                <a:lnTo>
                  <a:pt x="565" y="45091"/>
                </a:lnTo>
                <a:cubicBezTo>
                  <a:pt x="-1252" y="50304"/>
                  <a:pt x="1456" y="55995"/>
                  <a:pt x="6668" y="57813"/>
                </a:cubicBezTo>
                <a:close/>
              </a:path>
            </a:pathLst>
          </a:custGeom>
          <a:solidFill>
            <a:srgbClr val="35488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08" name="Freeform: Shape 1107">
            <a:extLst>
              <a:ext uri="{FF2B5EF4-FFF2-40B4-BE49-F238E27FC236}">
                <a16:creationId xmlns:a16="http://schemas.microsoft.com/office/drawing/2014/main" id="{CBDE2FD9-1CB4-4A29-963A-14A070D59DC3}"/>
              </a:ext>
            </a:extLst>
          </p:cNvPr>
          <p:cNvSpPr/>
          <p:nvPr/>
        </p:nvSpPr>
        <p:spPr>
          <a:xfrm>
            <a:off x="10782072" y="5921327"/>
            <a:ext cx="234468" cy="71229"/>
          </a:xfrm>
          <a:custGeom>
            <a:avLst/>
            <a:gdLst>
              <a:gd name="connsiteX0" fmla="*/ 178599 w 179382"/>
              <a:gd name="connsiteY0" fmla="*/ 22353 h 54326"/>
              <a:gd name="connsiteX1" fmla="*/ 170129 w 179382"/>
              <a:gd name="connsiteY1" fmla="*/ 133 h 54326"/>
              <a:gd name="connsiteX2" fmla="*/ 96783 w 179382"/>
              <a:gd name="connsiteY2" fmla="*/ 7540 h 54326"/>
              <a:gd name="connsiteX3" fmla="*/ 6121 w 179382"/>
              <a:gd name="connsiteY3" fmla="*/ 6477 h 54326"/>
              <a:gd name="connsiteX4" fmla="*/ 22716 w 179382"/>
              <a:gd name="connsiteY4" fmla="*/ 29760 h 54326"/>
              <a:gd name="connsiteX5" fmla="*/ 85845 w 179382"/>
              <a:gd name="connsiteY5" fmla="*/ 43167 h 54326"/>
              <a:gd name="connsiteX6" fmla="*/ 178599 w 179382"/>
              <a:gd name="connsiteY6" fmla="*/ 22353 h 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382" h="54326">
                <a:moveTo>
                  <a:pt x="178599" y="22353"/>
                </a:moveTo>
                <a:cubicBezTo>
                  <a:pt x="178599" y="22353"/>
                  <a:pt x="183194" y="1539"/>
                  <a:pt x="170129" y="133"/>
                </a:cubicBezTo>
                <a:cubicBezTo>
                  <a:pt x="157065" y="-1272"/>
                  <a:pt x="109470" y="8946"/>
                  <a:pt x="96783" y="7540"/>
                </a:cubicBezTo>
                <a:cubicBezTo>
                  <a:pt x="84096" y="6134"/>
                  <a:pt x="17916" y="-4804"/>
                  <a:pt x="6121" y="6477"/>
                </a:cubicBezTo>
                <a:cubicBezTo>
                  <a:pt x="-5676" y="17758"/>
                  <a:pt x="-567" y="27668"/>
                  <a:pt x="22716" y="29760"/>
                </a:cubicBezTo>
                <a:cubicBezTo>
                  <a:pt x="46000" y="31851"/>
                  <a:pt x="77032" y="35761"/>
                  <a:pt x="85845" y="43167"/>
                </a:cubicBezTo>
                <a:cubicBezTo>
                  <a:pt x="94657" y="50574"/>
                  <a:pt x="158505" y="72451"/>
                  <a:pt x="178599" y="22353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09" name="Freeform: Shape 1108">
            <a:extLst>
              <a:ext uri="{FF2B5EF4-FFF2-40B4-BE49-F238E27FC236}">
                <a16:creationId xmlns:a16="http://schemas.microsoft.com/office/drawing/2014/main" id="{482A5C45-EDE3-446F-8BBC-F137D8B71C58}"/>
              </a:ext>
            </a:extLst>
          </p:cNvPr>
          <p:cNvSpPr/>
          <p:nvPr/>
        </p:nvSpPr>
        <p:spPr>
          <a:xfrm rot="18900000">
            <a:off x="10627756" y="6468111"/>
            <a:ext cx="166013" cy="166528"/>
          </a:xfrm>
          <a:custGeom>
            <a:avLst/>
            <a:gdLst>
              <a:gd name="connsiteX0" fmla="*/ 127010 w 127010"/>
              <a:gd name="connsiteY0" fmla="*/ 63505 h 127010"/>
              <a:gd name="connsiteX1" fmla="*/ 63505 w 127010"/>
              <a:gd name="connsiteY1" fmla="*/ 127010 h 127010"/>
              <a:gd name="connsiteX2" fmla="*/ 0 w 127010"/>
              <a:gd name="connsiteY2" fmla="*/ 63505 h 127010"/>
              <a:gd name="connsiteX3" fmla="*/ 63505 w 127010"/>
              <a:gd name="connsiteY3" fmla="*/ 0 h 127010"/>
              <a:gd name="connsiteX4" fmla="*/ 127010 w 127010"/>
              <a:gd name="connsiteY4" fmla="*/ 63505 h 12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10" h="127010">
                <a:moveTo>
                  <a:pt x="127010" y="63505"/>
                </a:moveTo>
                <a:cubicBezTo>
                  <a:pt x="127010" y="98578"/>
                  <a:pt x="98577" y="127010"/>
                  <a:pt x="63505" y="127010"/>
                </a:cubicBezTo>
                <a:cubicBezTo>
                  <a:pt x="28432" y="127010"/>
                  <a:pt x="0" y="98578"/>
                  <a:pt x="0" y="63505"/>
                </a:cubicBezTo>
                <a:cubicBezTo>
                  <a:pt x="0" y="28433"/>
                  <a:pt x="28432" y="0"/>
                  <a:pt x="63505" y="0"/>
                </a:cubicBezTo>
                <a:cubicBezTo>
                  <a:pt x="98577" y="0"/>
                  <a:pt x="127010" y="28432"/>
                  <a:pt x="127010" y="63505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10" name="Freeform: Shape 1109">
            <a:extLst>
              <a:ext uri="{FF2B5EF4-FFF2-40B4-BE49-F238E27FC236}">
                <a16:creationId xmlns:a16="http://schemas.microsoft.com/office/drawing/2014/main" id="{4A465832-4EC8-46DE-8C96-24C4304AE8BF}"/>
              </a:ext>
            </a:extLst>
          </p:cNvPr>
          <p:cNvSpPr/>
          <p:nvPr/>
        </p:nvSpPr>
        <p:spPr>
          <a:xfrm rot="17384399">
            <a:off x="11068040" y="6371293"/>
            <a:ext cx="273845" cy="7394"/>
          </a:xfrm>
          <a:custGeom>
            <a:avLst/>
            <a:gdLst>
              <a:gd name="connsiteX0" fmla="*/ 0 w 208860"/>
              <a:gd name="connsiteY0" fmla="*/ 0 h 5657"/>
              <a:gd name="connsiteX1" fmla="*/ 208860 w 208860"/>
              <a:gd name="connsiteY1" fmla="*/ 0 h 5657"/>
              <a:gd name="connsiteX2" fmla="*/ 208860 w 208860"/>
              <a:gd name="connsiteY2" fmla="*/ 5658 h 5657"/>
              <a:gd name="connsiteX3" fmla="*/ 0 w 208860"/>
              <a:gd name="connsiteY3" fmla="*/ 5658 h 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60" h="5657">
                <a:moveTo>
                  <a:pt x="0" y="0"/>
                </a:moveTo>
                <a:lnTo>
                  <a:pt x="208860" y="0"/>
                </a:lnTo>
                <a:lnTo>
                  <a:pt x="208860" y="5658"/>
                </a:lnTo>
                <a:lnTo>
                  <a:pt x="0" y="565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11" name="Freeform: Shape 1110">
            <a:extLst>
              <a:ext uri="{FF2B5EF4-FFF2-40B4-BE49-F238E27FC236}">
                <a16:creationId xmlns:a16="http://schemas.microsoft.com/office/drawing/2014/main" id="{09FDD0E6-B3A9-4950-BD2F-B25ED5EE0F24}"/>
              </a:ext>
            </a:extLst>
          </p:cNvPr>
          <p:cNvSpPr/>
          <p:nvPr/>
        </p:nvSpPr>
        <p:spPr>
          <a:xfrm>
            <a:off x="10981320" y="6258831"/>
            <a:ext cx="438475" cy="365022"/>
          </a:xfrm>
          <a:custGeom>
            <a:avLst/>
            <a:gdLst>
              <a:gd name="connsiteX0" fmla="*/ 333230 w 335459"/>
              <a:gd name="connsiteY0" fmla="*/ 278401 h 278400"/>
              <a:gd name="connsiteX1" fmla="*/ 335459 w 335459"/>
              <a:gd name="connsiteY1" fmla="*/ 273223 h 278400"/>
              <a:gd name="connsiteX2" fmla="*/ 135857 w 335459"/>
              <a:gd name="connsiteY2" fmla="*/ 187464 h 278400"/>
              <a:gd name="connsiteX3" fmla="*/ 4629 w 335459"/>
              <a:gd name="connsiteY3" fmla="*/ 0 h 278400"/>
              <a:gd name="connsiteX4" fmla="*/ 0 w 335459"/>
              <a:gd name="connsiteY4" fmla="*/ 3258 h 278400"/>
              <a:gd name="connsiteX5" fmla="*/ 132154 w 335459"/>
              <a:gd name="connsiteY5" fmla="*/ 192024 h 278400"/>
              <a:gd name="connsiteX6" fmla="*/ 132874 w 335459"/>
              <a:gd name="connsiteY6" fmla="*/ 192333 h 278400"/>
              <a:gd name="connsiteX7" fmla="*/ 333230 w 335459"/>
              <a:gd name="connsiteY7" fmla="*/ 278401 h 27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459" h="278400">
                <a:moveTo>
                  <a:pt x="333230" y="278401"/>
                </a:moveTo>
                <a:lnTo>
                  <a:pt x="335459" y="273223"/>
                </a:lnTo>
                <a:lnTo>
                  <a:pt x="135857" y="187464"/>
                </a:lnTo>
                <a:lnTo>
                  <a:pt x="4629" y="0"/>
                </a:lnTo>
                <a:lnTo>
                  <a:pt x="0" y="3258"/>
                </a:lnTo>
                <a:lnTo>
                  <a:pt x="132154" y="192024"/>
                </a:lnTo>
                <a:lnTo>
                  <a:pt x="132874" y="192333"/>
                </a:lnTo>
                <a:lnTo>
                  <a:pt x="333230" y="278401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12" name="Freeform: Shape 1111">
            <a:extLst>
              <a:ext uri="{FF2B5EF4-FFF2-40B4-BE49-F238E27FC236}">
                <a16:creationId xmlns:a16="http://schemas.microsoft.com/office/drawing/2014/main" id="{B4305B90-4904-4484-9151-2E0AD4F85B07}"/>
              </a:ext>
            </a:extLst>
          </p:cNvPr>
          <p:cNvSpPr/>
          <p:nvPr/>
        </p:nvSpPr>
        <p:spPr>
          <a:xfrm>
            <a:off x="10994766" y="6499317"/>
            <a:ext cx="272146" cy="292503"/>
          </a:xfrm>
          <a:custGeom>
            <a:avLst/>
            <a:gdLst>
              <a:gd name="connsiteX0" fmla="*/ 202859 w 208208"/>
              <a:gd name="connsiteY0" fmla="*/ 223091 h 223090"/>
              <a:gd name="connsiteX1" fmla="*/ 208209 w 208208"/>
              <a:gd name="connsiteY1" fmla="*/ 221308 h 223090"/>
              <a:gd name="connsiteX2" fmla="*/ 126359 w 208208"/>
              <a:gd name="connsiteY2" fmla="*/ 5281 h 223090"/>
              <a:gd name="connsiteX3" fmla="*/ 124336 w 208208"/>
              <a:gd name="connsiteY3" fmla="*/ 0 h 223090"/>
              <a:gd name="connsiteX4" fmla="*/ 0 w 208208"/>
              <a:gd name="connsiteY4" fmla="*/ 196687 h 223090"/>
              <a:gd name="connsiteX5" fmla="*/ 4766 w 208208"/>
              <a:gd name="connsiteY5" fmla="*/ 199705 h 223090"/>
              <a:gd name="connsiteX6" fmla="*/ 123066 w 208208"/>
              <a:gd name="connsiteY6" fmla="*/ 12619 h 223090"/>
              <a:gd name="connsiteX7" fmla="*/ 202859 w 208208"/>
              <a:gd name="connsiteY7" fmla="*/ 223091 h 22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208" h="223090">
                <a:moveTo>
                  <a:pt x="202859" y="223091"/>
                </a:moveTo>
                <a:lnTo>
                  <a:pt x="208209" y="221308"/>
                </a:lnTo>
                <a:cubicBezTo>
                  <a:pt x="206803" y="217056"/>
                  <a:pt x="129651" y="13956"/>
                  <a:pt x="126359" y="5281"/>
                </a:cubicBezTo>
                <a:lnTo>
                  <a:pt x="124336" y="0"/>
                </a:lnTo>
                <a:lnTo>
                  <a:pt x="0" y="196687"/>
                </a:lnTo>
                <a:lnTo>
                  <a:pt x="4766" y="199705"/>
                </a:lnTo>
                <a:lnTo>
                  <a:pt x="123066" y="12619"/>
                </a:lnTo>
                <a:cubicBezTo>
                  <a:pt x="151356" y="86994"/>
                  <a:pt x="201797" y="219867"/>
                  <a:pt x="202859" y="223091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13" name="Freeform: Shape 1112">
            <a:extLst>
              <a:ext uri="{FF2B5EF4-FFF2-40B4-BE49-F238E27FC236}">
                <a16:creationId xmlns:a16="http://schemas.microsoft.com/office/drawing/2014/main" id="{68DCAC36-E907-448B-AFA1-1E0AB252CB29}"/>
              </a:ext>
            </a:extLst>
          </p:cNvPr>
          <p:cNvSpPr/>
          <p:nvPr/>
        </p:nvSpPr>
        <p:spPr>
          <a:xfrm rot="21014398">
            <a:off x="11154492" y="6460014"/>
            <a:ext cx="293794" cy="7417"/>
          </a:xfrm>
          <a:custGeom>
            <a:avLst/>
            <a:gdLst>
              <a:gd name="connsiteX0" fmla="*/ 0 w 224770"/>
              <a:gd name="connsiteY0" fmla="*/ 0 h 5657"/>
              <a:gd name="connsiteX1" fmla="*/ 224771 w 224770"/>
              <a:gd name="connsiteY1" fmla="*/ 0 h 5657"/>
              <a:gd name="connsiteX2" fmla="*/ 224771 w 224770"/>
              <a:gd name="connsiteY2" fmla="*/ 5658 h 5657"/>
              <a:gd name="connsiteX3" fmla="*/ 0 w 224770"/>
              <a:gd name="connsiteY3" fmla="*/ 5658 h 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70" h="5657">
                <a:moveTo>
                  <a:pt x="0" y="0"/>
                </a:moveTo>
                <a:lnTo>
                  <a:pt x="224771" y="0"/>
                </a:lnTo>
                <a:lnTo>
                  <a:pt x="224771" y="5658"/>
                </a:lnTo>
                <a:lnTo>
                  <a:pt x="0" y="565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14" name="Freeform: Shape 1113">
            <a:extLst>
              <a:ext uri="{FF2B5EF4-FFF2-40B4-BE49-F238E27FC236}">
                <a16:creationId xmlns:a16="http://schemas.microsoft.com/office/drawing/2014/main" id="{19DBF9FA-D717-4506-9D11-B65D3025D0A5}"/>
              </a:ext>
            </a:extLst>
          </p:cNvPr>
          <p:cNvSpPr/>
          <p:nvPr/>
        </p:nvSpPr>
        <p:spPr>
          <a:xfrm rot="20494200">
            <a:off x="11091642" y="6226236"/>
            <a:ext cx="7394" cy="269079"/>
          </a:xfrm>
          <a:custGeom>
            <a:avLst/>
            <a:gdLst>
              <a:gd name="connsiteX0" fmla="*/ 0 w 5657"/>
              <a:gd name="connsiteY0" fmla="*/ 0 h 205225"/>
              <a:gd name="connsiteX1" fmla="*/ 5657 w 5657"/>
              <a:gd name="connsiteY1" fmla="*/ 0 h 205225"/>
              <a:gd name="connsiteX2" fmla="*/ 5657 w 5657"/>
              <a:gd name="connsiteY2" fmla="*/ 205226 h 205225"/>
              <a:gd name="connsiteX3" fmla="*/ 0 w 5657"/>
              <a:gd name="connsiteY3" fmla="*/ 205226 h 2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7" h="205225">
                <a:moveTo>
                  <a:pt x="0" y="0"/>
                </a:moveTo>
                <a:lnTo>
                  <a:pt x="5657" y="0"/>
                </a:lnTo>
                <a:lnTo>
                  <a:pt x="5657" y="205226"/>
                </a:lnTo>
                <a:lnTo>
                  <a:pt x="0" y="205226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15" name="Freeform: Shape 1114">
            <a:extLst>
              <a:ext uri="{FF2B5EF4-FFF2-40B4-BE49-F238E27FC236}">
                <a16:creationId xmlns:a16="http://schemas.microsoft.com/office/drawing/2014/main" id="{B8419597-DFCD-4DFA-8033-364F376C83D0}"/>
              </a:ext>
            </a:extLst>
          </p:cNvPr>
          <p:cNvSpPr/>
          <p:nvPr/>
        </p:nvSpPr>
        <p:spPr>
          <a:xfrm>
            <a:off x="10870030" y="6369295"/>
            <a:ext cx="553662" cy="142159"/>
          </a:xfrm>
          <a:custGeom>
            <a:avLst/>
            <a:gdLst>
              <a:gd name="connsiteX0" fmla="*/ 219593 w 423584"/>
              <a:gd name="connsiteY0" fmla="*/ 108425 h 108424"/>
              <a:gd name="connsiteX1" fmla="*/ 220416 w 423584"/>
              <a:gd name="connsiteY1" fmla="*/ 108014 h 108424"/>
              <a:gd name="connsiteX2" fmla="*/ 423584 w 423584"/>
              <a:gd name="connsiteY2" fmla="*/ 5006 h 108424"/>
              <a:gd name="connsiteX3" fmla="*/ 421047 w 423584"/>
              <a:gd name="connsiteY3" fmla="*/ 0 h 108424"/>
              <a:gd name="connsiteX4" fmla="*/ 218702 w 423584"/>
              <a:gd name="connsiteY4" fmla="*/ 102561 h 108424"/>
              <a:gd name="connsiteX5" fmla="*/ 926 w 423584"/>
              <a:gd name="connsiteY5" fmla="*/ 66043 h 108424"/>
              <a:gd name="connsiteX6" fmla="*/ 0 w 423584"/>
              <a:gd name="connsiteY6" fmla="*/ 71598 h 108424"/>
              <a:gd name="connsiteX7" fmla="*/ 219593 w 423584"/>
              <a:gd name="connsiteY7" fmla="*/ 108425 h 10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3584" h="108424">
                <a:moveTo>
                  <a:pt x="219593" y="108425"/>
                </a:moveTo>
                <a:lnTo>
                  <a:pt x="220416" y="108014"/>
                </a:lnTo>
                <a:lnTo>
                  <a:pt x="423584" y="5006"/>
                </a:lnTo>
                <a:lnTo>
                  <a:pt x="421047" y="0"/>
                </a:lnTo>
                <a:lnTo>
                  <a:pt x="218702" y="102561"/>
                </a:lnTo>
                <a:lnTo>
                  <a:pt x="926" y="66043"/>
                </a:lnTo>
                <a:lnTo>
                  <a:pt x="0" y="71598"/>
                </a:lnTo>
                <a:lnTo>
                  <a:pt x="219593" y="108425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16" name="Freeform: Shape 1115">
            <a:extLst>
              <a:ext uri="{FF2B5EF4-FFF2-40B4-BE49-F238E27FC236}">
                <a16:creationId xmlns:a16="http://schemas.microsoft.com/office/drawing/2014/main" id="{D7B2AB40-3F04-4858-91B9-011A77466FBF}"/>
              </a:ext>
            </a:extLst>
          </p:cNvPr>
          <p:cNvSpPr/>
          <p:nvPr/>
        </p:nvSpPr>
        <p:spPr>
          <a:xfrm>
            <a:off x="11042320" y="6499587"/>
            <a:ext cx="268471" cy="282972"/>
          </a:xfrm>
          <a:custGeom>
            <a:avLst/>
            <a:gdLst>
              <a:gd name="connsiteX0" fmla="*/ 5349 w 205396"/>
              <a:gd name="connsiteY0" fmla="*/ 215821 h 215821"/>
              <a:gd name="connsiteX1" fmla="*/ 87885 w 205396"/>
              <a:gd name="connsiteY1" fmla="*/ 12241 h 215821"/>
              <a:gd name="connsiteX2" fmla="*/ 200631 w 205396"/>
              <a:gd name="connsiteY2" fmla="*/ 189623 h 215821"/>
              <a:gd name="connsiteX3" fmla="*/ 205397 w 205396"/>
              <a:gd name="connsiteY3" fmla="*/ 186606 h 215821"/>
              <a:gd name="connsiteX4" fmla="*/ 86787 w 205396"/>
              <a:gd name="connsiteY4" fmla="*/ 0 h 215821"/>
              <a:gd name="connsiteX5" fmla="*/ 84730 w 205396"/>
              <a:gd name="connsiteY5" fmla="*/ 5041 h 215821"/>
              <a:gd name="connsiteX6" fmla="*/ 0 w 205396"/>
              <a:gd name="connsiteY6" fmla="*/ 214210 h 21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6" h="215821">
                <a:moveTo>
                  <a:pt x="5349" y="215821"/>
                </a:moveTo>
                <a:cubicBezTo>
                  <a:pt x="6549" y="212392"/>
                  <a:pt x="58704" y="84011"/>
                  <a:pt x="87885" y="12241"/>
                </a:cubicBezTo>
                <a:lnTo>
                  <a:pt x="200631" y="189623"/>
                </a:lnTo>
                <a:lnTo>
                  <a:pt x="205397" y="186606"/>
                </a:lnTo>
                <a:lnTo>
                  <a:pt x="86787" y="0"/>
                </a:lnTo>
                <a:lnTo>
                  <a:pt x="84730" y="5041"/>
                </a:lnTo>
                <a:cubicBezTo>
                  <a:pt x="81301" y="13407"/>
                  <a:pt x="1440" y="209786"/>
                  <a:pt x="0" y="214210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17" name="Freeform: Shape 1116">
            <a:extLst>
              <a:ext uri="{FF2B5EF4-FFF2-40B4-BE49-F238E27FC236}">
                <a16:creationId xmlns:a16="http://schemas.microsoft.com/office/drawing/2014/main" id="{F7A172F1-5F65-4927-80FA-DFE6A4134E4C}"/>
              </a:ext>
            </a:extLst>
          </p:cNvPr>
          <p:cNvSpPr/>
          <p:nvPr/>
        </p:nvSpPr>
        <p:spPr>
          <a:xfrm rot="16707600">
            <a:off x="11295323" y="6384124"/>
            <a:ext cx="7417" cy="288954"/>
          </a:xfrm>
          <a:custGeom>
            <a:avLst/>
            <a:gdLst>
              <a:gd name="connsiteX0" fmla="*/ 0 w 5657"/>
              <a:gd name="connsiteY0" fmla="*/ 0 h 221067"/>
              <a:gd name="connsiteX1" fmla="*/ 5657 w 5657"/>
              <a:gd name="connsiteY1" fmla="*/ 0 h 221067"/>
              <a:gd name="connsiteX2" fmla="*/ 5657 w 5657"/>
              <a:gd name="connsiteY2" fmla="*/ 221068 h 221067"/>
              <a:gd name="connsiteX3" fmla="*/ 0 w 5657"/>
              <a:gd name="connsiteY3" fmla="*/ 221068 h 22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7" h="221067">
                <a:moveTo>
                  <a:pt x="0" y="0"/>
                </a:moveTo>
                <a:lnTo>
                  <a:pt x="5657" y="0"/>
                </a:lnTo>
                <a:lnTo>
                  <a:pt x="5657" y="221068"/>
                </a:lnTo>
                <a:lnTo>
                  <a:pt x="0" y="22106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18" name="Freeform: Shape 1117">
            <a:extLst>
              <a:ext uri="{FF2B5EF4-FFF2-40B4-BE49-F238E27FC236}">
                <a16:creationId xmlns:a16="http://schemas.microsoft.com/office/drawing/2014/main" id="{DE3EE60D-BDC5-4D06-8E9B-E52F57E0D09B}"/>
              </a:ext>
            </a:extLst>
          </p:cNvPr>
          <p:cNvSpPr/>
          <p:nvPr/>
        </p:nvSpPr>
        <p:spPr>
          <a:xfrm rot="18658800">
            <a:off x="11129223" y="6371657"/>
            <a:ext cx="242598" cy="7394"/>
          </a:xfrm>
          <a:custGeom>
            <a:avLst/>
            <a:gdLst>
              <a:gd name="connsiteX0" fmla="*/ 0 w 185028"/>
              <a:gd name="connsiteY0" fmla="*/ 0 h 5657"/>
              <a:gd name="connsiteX1" fmla="*/ 185029 w 185028"/>
              <a:gd name="connsiteY1" fmla="*/ 0 h 5657"/>
              <a:gd name="connsiteX2" fmla="*/ 185029 w 185028"/>
              <a:gd name="connsiteY2" fmla="*/ 5658 h 5657"/>
              <a:gd name="connsiteX3" fmla="*/ 0 w 185028"/>
              <a:gd name="connsiteY3" fmla="*/ 5658 h 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28" h="5657">
                <a:moveTo>
                  <a:pt x="0" y="0"/>
                </a:moveTo>
                <a:lnTo>
                  <a:pt x="185029" y="0"/>
                </a:lnTo>
                <a:lnTo>
                  <a:pt x="185029" y="5658"/>
                </a:lnTo>
                <a:lnTo>
                  <a:pt x="0" y="565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19" name="Freeform: Shape 1118">
            <a:extLst>
              <a:ext uri="{FF2B5EF4-FFF2-40B4-BE49-F238E27FC236}">
                <a16:creationId xmlns:a16="http://schemas.microsoft.com/office/drawing/2014/main" id="{F0C6AEE4-4CB7-42B7-AFE1-FAB98A86E2FE}"/>
              </a:ext>
            </a:extLst>
          </p:cNvPr>
          <p:cNvSpPr/>
          <p:nvPr/>
        </p:nvSpPr>
        <p:spPr>
          <a:xfrm rot="21316200">
            <a:off x="11154817" y="6527151"/>
            <a:ext cx="7394" cy="269170"/>
          </a:xfrm>
          <a:custGeom>
            <a:avLst/>
            <a:gdLst>
              <a:gd name="connsiteX0" fmla="*/ 0 w 5657"/>
              <a:gd name="connsiteY0" fmla="*/ 0 h 205294"/>
              <a:gd name="connsiteX1" fmla="*/ 5657 w 5657"/>
              <a:gd name="connsiteY1" fmla="*/ 0 h 205294"/>
              <a:gd name="connsiteX2" fmla="*/ 5657 w 5657"/>
              <a:gd name="connsiteY2" fmla="*/ 205294 h 205294"/>
              <a:gd name="connsiteX3" fmla="*/ 0 w 5657"/>
              <a:gd name="connsiteY3" fmla="*/ 205294 h 20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7" h="205294">
                <a:moveTo>
                  <a:pt x="0" y="0"/>
                </a:moveTo>
                <a:lnTo>
                  <a:pt x="5657" y="0"/>
                </a:lnTo>
                <a:lnTo>
                  <a:pt x="5657" y="205294"/>
                </a:lnTo>
                <a:lnTo>
                  <a:pt x="0" y="205294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20" name="Freeform: Shape 1119">
            <a:extLst>
              <a:ext uri="{FF2B5EF4-FFF2-40B4-BE49-F238E27FC236}">
                <a16:creationId xmlns:a16="http://schemas.microsoft.com/office/drawing/2014/main" id="{D0E0A9EB-92B2-4F08-8C09-99D25205BF5A}"/>
              </a:ext>
            </a:extLst>
          </p:cNvPr>
          <p:cNvSpPr/>
          <p:nvPr/>
        </p:nvSpPr>
        <p:spPr>
          <a:xfrm rot="19515600">
            <a:off x="10889350" y="6576633"/>
            <a:ext cx="307465" cy="7417"/>
          </a:xfrm>
          <a:custGeom>
            <a:avLst/>
            <a:gdLst>
              <a:gd name="connsiteX0" fmla="*/ 0 w 235229"/>
              <a:gd name="connsiteY0" fmla="*/ 0 h 5657"/>
              <a:gd name="connsiteX1" fmla="*/ 235230 w 235229"/>
              <a:gd name="connsiteY1" fmla="*/ 0 h 5657"/>
              <a:gd name="connsiteX2" fmla="*/ 235230 w 235229"/>
              <a:gd name="connsiteY2" fmla="*/ 5658 h 5657"/>
              <a:gd name="connsiteX3" fmla="*/ 0 w 235229"/>
              <a:gd name="connsiteY3" fmla="*/ 5658 h 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29" h="5657">
                <a:moveTo>
                  <a:pt x="0" y="0"/>
                </a:moveTo>
                <a:lnTo>
                  <a:pt x="235230" y="0"/>
                </a:lnTo>
                <a:lnTo>
                  <a:pt x="235230" y="5658"/>
                </a:lnTo>
                <a:lnTo>
                  <a:pt x="0" y="565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21" name="Freeform: Shape 1120">
            <a:extLst>
              <a:ext uri="{FF2B5EF4-FFF2-40B4-BE49-F238E27FC236}">
                <a16:creationId xmlns:a16="http://schemas.microsoft.com/office/drawing/2014/main" id="{4629C18B-AF65-4A02-AA1E-CEC0C2F11A6F}"/>
              </a:ext>
            </a:extLst>
          </p:cNvPr>
          <p:cNvSpPr/>
          <p:nvPr/>
        </p:nvSpPr>
        <p:spPr>
          <a:xfrm>
            <a:off x="11152801" y="6209780"/>
            <a:ext cx="218362" cy="496527"/>
          </a:xfrm>
          <a:custGeom>
            <a:avLst/>
            <a:gdLst>
              <a:gd name="connsiteX0" fmla="*/ 163049 w 167060"/>
              <a:gd name="connsiteY0" fmla="*/ 378699 h 378698"/>
              <a:gd name="connsiteX1" fmla="*/ 167061 w 167060"/>
              <a:gd name="connsiteY1" fmla="*/ 374721 h 378698"/>
              <a:gd name="connsiteX2" fmla="*/ 5623 w 167060"/>
              <a:gd name="connsiteY2" fmla="*/ 211878 h 378698"/>
              <a:gd name="connsiteX3" fmla="*/ 5623 w 167060"/>
              <a:gd name="connsiteY3" fmla="*/ 0 h 378698"/>
              <a:gd name="connsiteX4" fmla="*/ 0 w 167060"/>
              <a:gd name="connsiteY4" fmla="*/ 0 h 378698"/>
              <a:gd name="connsiteX5" fmla="*/ 0 w 167060"/>
              <a:gd name="connsiteY5" fmla="*/ 214210 h 378698"/>
              <a:gd name="connsiteX6" fmla="*/ 163049 w 167060"/>
              <a:gd name="connsiteY6" fmla="*/ 378699 h 37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060" h="378698">
                <a:moveTo>
                  <a:pt x="163049" y="378699"/>
                </a:moveTo>
                <a:lnTo>
                  <a:pt x="167061" y="374721"/>
                </a:lnTo>
                <a:lnTo>
                  <a:pt x="5623" y="211878"/>
                </a:lnTo>
                <a:lnTo>
                  <a:pt x="5623" y="0"/>
                </a:lnTo>
                <a:lnTo>
                  <a:pt x="0" y="0"/>
                </a:lnTo>
                <a:lnTo>
                  <a:pt x="0" y="214210"/>
                </a:lnTo>
                <a:lnTo>
                  <a:pt x="163049" y="378699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22" name="Freeform: Shape 1121">
            <a:extLst>
              <a:ext uri="{FF2B5EF4-FFF2-40B4-BE49-F238E27FC236}">
                <a16:creationId xmlns:a16="http://schemas.microsoft.com/office/drawing/2014/main" id="{6A1FE87B-8787-44B0-94AB-AC377C28C33E}"/>
              </a:ext>
            </a:extLst>
          </p:cNvPr>
          <p:cNvSpPr/>
          <p:nvPr/>
        </p:nvSpPr>
        <p:spPr>
          <a:xfrm>
            <a:off x="11102065" y="6453053"/>
            <a:ext cx="108823" cy="109161"/>
          </a:xfrm>
          <a:custGeom>
            <a:avLst/>
            <a:gdLst>
              <a:gd name="connsiteX0" fmla="*/ 83256 w 83256"/>
              <a:gd name="connsiteY0" fmla="*/ 41628 h 83256"/>
              <a:gd name="connsiteX1" fmla="*/ 41628 w 83256"/>
              <a:gd name="connsiteY1" fmla="*/ 83256 h 83256"/>
              <a:gd name="connsiteX2" fmla="*/ 1 w 83256"/>
              <a:gd name="connsiteY2" fmla="*/ 41628 h 83256"/>
              <a:gd name="connsiteX3" fmla="*/ 41628 w 83256"/>
              <a:gd name="connsiteY3" fmla="*/ 0 h 83256"/>
              <a:gd name="connsiteX4" fmla="*/ 83256 w 83256"/>
              <a:gd name="connsiteY4" fmla="*/ 41628 h 83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56" h="83256">
                <a:moveTo>
                  <a:pt x="83256" y="41628"/>
                </a:moveTo>
                <a:cubicBezTo>
                  <a:pt x="83256" y="64618"/>
                  <a:pt x="64618" y="83256"/>
                  <a:pt x="41628" y="83256"/>
                </a:cubicBezTo>
                <a:cubicBezTo>
                  <a:pt x="18637" y="83256"/>
                  <a:pt x="1" y="64618"/>
                  <a:pt x="1" y="41628"/>
                </a:cubicBezTo>
                <a:cubicBezTo>
                  <a:pt x="1" y="18637"/>
                  <a:pt x="18638" y="0"/>
                  <a:pt x="41628" y="0"/>
                </a:cubicBezTo>
                <a:cubicBezTo>
                  <a:pt x="64619" y="0"/>
                  <a:pt x="83256" y="18637"/>
                  <a:pt x="83256" y="41628"/>
                </a:cubicBezTo>
                <a:close/>
              </a:path>
            </a:pathLst>
          </a:custGeom>
          <a:solidFill>
            <a:srgbClr val="2C3A64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23" name="Freeform: Shape 1122">
            <a:extLst>
              <a:ext uri="{FF2B5EF4-FFF2-40B4-BE49-F238E27FC236}">
                <a16:creationId xmlns:a16="http://schemas.microsoft.com/office/drawing/2014/main" id="{ED7F202F-5E9B-47FC-99E0-49B2BC9BEE17}"/>
              </a:ext>
            </a:extLst>
          </p:cNvPr>
          <p:cNvSpPr/>
          <p:nvPr/>
        </p:nvSpPr>
        <p:spPr>
          <a:xfrm>
            <a:off x="10837401" y="6187938"/>
            <a:ext cx="638229" cy="639805"/>
          </a:xfrm>
          <a:custGeom>
            <a:avLst/>
            <a:gdLst>
              <a:gd name="connsiteX0" fmla="*/ 443267 w 488283"/>
              <a:gd name="connsiteY0" fmla="*/ 103001 h 487975"/>
              <a:gd name="connsiteX1" fmla="*/ 102904 w 488283"/>
              <a:gd name="connsiteY1" fmla="*/ 44948 h 487975"/>
              <a:gd name="connsiteX2" fmla="*/ 28701 w 488283"/>
              <a:gd name="connsiteY2" fmla="*/ 129165 h 487975"/>
              <a:gd name="connsiteX3" fmla="*/ 28701 w 488283"/>
              <a:gd name="connsiteY3" fmla="*/ 129165 h 487975"/>
              <a:gd name="connsiteX4" fmla="*/ 0 w 488283"/>
              <a:gd name="connsiteY4" fmla="*/ 243865 h 487975"/>
              <a:gd name="connsiteX5" fmla="*/ 0 w 488283"/>
              <a:gd name="connsiteY5" fmla="*/ 250723 h 487975"/>
              <a:gd name="connsiteX6" fmla="*/ 2024 w 488283"/>
              <a:gd name="connsiteY6" fmla="*/ 276029 h 487975"/>
              <a:gd name="connsiteX7" fmla="*/ 214176 w 488283"/>
              <a:gd name="connsiteY7" fmla="*/ 486227 h 487975"/>
              <a:gd name="connsiteX8" fmla="*/ 215033 w 488283"/>
              <a:gd name="connsiteY8" fmla="*/ 486227 h 487975"/>
              <a:gd name="connsiteX9" fmla="*/ 243974 w 488283"/>
              <a:gd name="connsiteY9" fmla="*/ 487975 h 487975"/>
              <a:gd name="connsiteX10" fmla="*/ 273189 w 488283"/>
              <a:gd name="connsiteY10" fmla="*/ 486227 h 487975"/>
              <a:gd name="connsiteX11" fmla="*/ 274081 w 488283"/>
              <a:gd name="connsiteY11" fmla="*/ 486227 h 487975"/>
              <a:gd name="connsiteX12" fmla="*/ 486438 w 488283"/>
              <a:gd name="connsiteY12" fmla="*/ 214410 h 487975"/>
              <a:gd name="connsiteX13" fmla="*/ 443267 w 488283"/>
              <a:gd name="connsiteY13" fmla="*/ 103001 h 487975"/>
              <a:gd name="connsiteX14" fmla="*/ 451600 w 488283"/>
              <a:gd name="connsiteY14" fmla="*/ 277538 h 487975"/>
              <a:gd name="connsiteX15" fmla="*/ 443267 w 488283"/>
              <a:gd name="connsiteY15" fmla="*/ 311176 h 487975"/>
              <a:gd name="connsiteX16" fmla="*/ 438329 w 488283"/>
              <a:gd name="connsiteY16" fmla="*/ 324275 h 487975"/>
              <a:gd name="connsiteX17" fmla="*/ 436101 w 488283"/>
              <a:gd name="connsiteY17" fmla="*/ 329453 h 487975"/>
              <a:gd name="connsiteX18" fmla="*/ 400782 w 488283"/>
              <a:gd name="connsiteY18" fmla="*/ 383837 h 487975"/>
              <a:gd name="connsiteX19" fmla="*/ 396976 w 488283"/>
              <a:gd name="connsiteY19" fmla="*/ 388020 h 487975"/>
              <a:gd name="connsiteX20" fmla="*/ 359257 w 488283"/>
              <a:gd name="connsiteY20" fmla="*/ 419704 h 487975"/>
              <a:gd name="connsiteX21" fmla="*/ 354525 w 488283"/>
              <a:gd name="connsiteY21" fmla="*/ 422756 h 487975"/>
              <a:gd name="connsiteX22" fmla="*/ 321367 w 488283"/>
              <a:gd name="connsiteY22" fmla="*/ 439455 h 487975"/>
              <a:gd name="connsiteX23" fmla="*/ 316086 w 488283"/>
              <a:gd name="connsiteY23" fmla="*/ 441444 h 487975"/>
              <a:gd name="connsiteX24" fmla="*/ 256010 w 488283"/>
              <a:gd name="connsiteY24" fmla="*/ 453788 h 487975"/>
              <a:gd name="connsiteX25" fmla="*/ 250351 w 488283"/>
              <a:gd name="connsiteY25" fmla="*/ 454028 h 487975"/>
              <a:gd name="connsiteX26" fmla="*/ 244146 w 488283"/>
              <a:gd name="connsiteY26" fmla="*/ 454028 h 487975"/>
              <a:gd name="connsiteX27" fmla="*/ 167713 w 488283"/>
              <a:gd name="connsiteY27" fmla="*/ 439661 h 487975"/>
              <a:gd name="connsiteX28" fmla="*/ 162467 w 488283"/>
              <a:gd name="connsiteY28" fmla="*/ 437535 h 487975"/>
              <a:gd name="connsiteX29" fmla="*/ 137812 w 488283"/>
              <a:gd name="connsiteY29" fmla="*/ 425190 h 487975"/>
              <a:gd name="connsiteX30" fmla="*/ 134177 w 488283"/>
              <a:gd name="connsiteY30" fmla="*/ 422962 h 487975"/>
              <a:gd name="connsiteX31" fmla="*/ 129411 w 488283"/>
              <a:gd name="connsiteY31" fmla="*/ 419944 h 487975"/>
              <a:gd name="connsiteX32" fmla="*/ 71118 w 488283"/>
              <a:gd name="connsiteY32" fmla="*/ 362920 h 487975"/>
              <a:gd name="connsiteX33" fmla="*/ 71118 w 488283"/>
              <a:gd name="connsiteY33" fmla="*/ 362920 h 487975"/>
              <a:gd name="connsiteX34" fmla="*/ 67963 w 488283"/>
              <a:gd name="connsiteY34" fmla="*/ 358256 h 487975"/>
              <a:gd name="connsiteX35" fmla="*/ 62477 w 488283"/>
              <a:gd name="connsiteY35" fmla="*/ 349444 h 487975"/>
              <a:gd name="connsiteX36" fmla="*/ 36108 w 488283"/>
              <a:gd name="connsiteY36" fmla="*/ 272909 h 487975"/>
              <a:gd name="connsiteX37" fmla="*/ 34154 w 488283"/>
              <a:gd name="connsiteY37" fmla="*/ 247603 h 487975"/>
              <a:gd name="connsiteX38" fmla="*/ 34154 w 488283"/>
              <a:gd name="connsiteY38" fmla="*/ 243830 h 487975"/>
              <a:gd name="connsiteX39" fmla="*/ 36588 w 488283"/>
              <a:gd name="connsiteY39" fmla="*/ 211872 h 487975"/>
              <a:gd name="connsiteX40" fmla="*/ 37514 w 488283"/>
              <a:gd name="connsiteY40" fmla="*/ 206283 h 487975"/>
              <a:gd name="connsiteX41" fmla="*/ 72935 w 488283"/>
              <a:gd name="connsiteY41" fmla="*/ 122307 h 487975"/>
              <a:gd name="connsiteX42" fmla="*/ 121559 w 488283"/>
              <a:gd name="connsiteY42" fmla="*/ 73306 h 487975"/>
              <a:gd name="connsiteX43" fmla="*/ 126187 w 488283"/>
              <a:gd name="connsiteY43" fmla="*/ 70083 h 487975"/>
              <a:gd name="connsiteX44" fmla="*/ 167335 w 488283"/>
              <a:gd name="connsiteY44" fmla="*/ 48275 h 487975"/>
              <a:gd name="connsiteX45" fmla="*/ 172582 w 488283"/>
              <a:gd name="connsiteY45" fmla="*/ 46251 h 487975"/>
              <a:gd name="connsiteX46" fmla="*/ 241608 w 488283"/>
              <a:gd name="connsiteY46" fmla="*/ 33667 h 487975"/>
              <a:gd name="connsiteX47" fmla="*/ 247266 w 488283"/>
              <a:gd name="connsiteY47" fmla="*/ 33667 h 487975"/>
              <a:gd name="connsiteX48" fmla="*/ 313549 w 488283"/>
              <a:gd name="connsiteY48" fmla="*/ 45292 h 487975"/>
              <a:gd name="connsiteX49" fmla="*/ 318863 w 488283"/>
              <a:gd name="connsiteY49" fmla="*/ 47246 h 487975"/>
              <a:gd name="connsiteX50" fmla="*/ 370847 w 488283"/>
              <a:gd name="connsiteY50" fmla="*/ 75981 h 487975"/>
              <a:gd name="connsiteX51" fmla="*/ 375305 w 488283"/>
              <a:gd name="connsiteY51" fmla="*/ 79410 h 487975"/>
              <a:gd name="connsiteX52" fmla="*/ 430614 w 488283"/>
              <a:gd name="connsiteY52" fmla="*/ 146241 h 487975"/>
              <a:gd name="connsiteX53" fmla="*/ 433186 w 488283"/>
              <a:gd name="connsiteY53" fmla="*/ 151282 h 487975"/>
              <a:gd name="connsiteX54" fmla="*/ 443473 w 488283"/>
              <a:gd name="connsiteY54" fmla="*/ 176553 h 487975"/>
              <a:gd name="connsiteX55" fmla="*/ 447999 w 488283"/>
              <a:gd name="connsiteY55" fmla="*/ 191813 h 487975"/>
              <a:gd name="connsiteX56" fmla="*/ 449336 w 488283"/>
              <a:gd name="connsiteY56" fmla="*/ 197299 h 487975"/>
              <a:gd name="connsiteX57" fmla="*/ 454514 w 488283"/>
              <a:gd name="connsiteY57" fmla="*/ 243796 h 487975"/>
              <a:gd name="connsiteX58" fmla="*/ 452628 w 488283"/>
              <a:gd name="connsiteY58" fmla="*/ 271845 h 487975"/>
              <a:gd name="connsiteX59" fmla="*/ 451600 w 488283"/>
              <a:gd name="connsiteY59" fmla="*/ 277435 h 4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88283" h="487975">
                <a:moveTo>
                  <a:pt x="443267" y="103001"/>
                </a:moveTo>
                <a:cubicBezTo>
                  <a:pt x="365292" y="-7001"/>
                  <a:pt x="212907" y="-32993"/>
                  <a:pt x="102904" y="44948"/>
                </a:cubicBezTo>
                <a:cubicBezTo>
                  <a:pt x="71975" y="66894"/>
                  <a:pt x="46566" y="95732"/>
                  <a:pt x="28701" y="129165"/>
                </a:cubicBezTo>
                <a:lnTo>
                  <a:pt x="28701" y="129165"/>
                </a:lnTo>
                <a:cubicBezTo>
                  <a:pt x="9807" y="164449"/>
                  <a:pt x="-34" y="203848"/>
                  <a:pt x="0" y="243865"/>
                </a:cubicBezTo>
                <a:cubicBezTo>
                  <a:pt x="0" y="246094"/>
                  <a:pt x="0" y="248357"/>
                  <a:pt x="0" y="250723"/>
                </a:cubicBezTo>
                <a:cubicBezTo>
                  <a:pt x="206" y="259193"/>
                  <a:pt x="892" y="267628"/>
                  <a:pt x="2024" y="276029"/>
                </a:cubicBezTo>
                <a:cubicBezTo>
                  <a:pt x="16528" y="386271"/>
                  <a:pt x="103796" y="472750"/>
                  <a:pt x="214176" y="486227"/>
                </a:cubicBezTo>
                <a:cubicBezTo>
                  <a:pt x="214450" y="486261"/>
                  <a:pt x="214759" y="486261"/>
                  <a:pt x="215033" y="486227"/>
                </a:cubicBezTo>
                <a:cubicBezTo>
                  <a:pt x="224634" y="487392"/>
                  <a:pt x="234304" y="487975"/>
                  <a:pt x="243974" y="487975"/>
                </a:cubicBezTo>
                <a:cubicBezTo>
                  <a:pt x="253746" y="487975"/>
                  <a:pt x="263485" y="487392"/>
                  <a:pt x="273189" y="486227"/>
                </a:cubicBezTo>
                <a:lnTo>
                  <a:pt x="274081" y="486227"/>
                </a:lnTo>
                <a:cubicBezTo>
                  <a:pt x="407777" y="469801"/>
                  <a:pt x="502863" y="348106"/>
                  <a:pt x="486438" y="214410"/>
                </a:cubicBezTo>
                <a:cubicBezTo>
                  <a:pt x="481501" y="174256"/>
                  <a:pt x="466653" y="135988"/>
                  <a:pt x="443267" y="103001"/>
                </a:cubicBezTo>
                <a:close/>
                <a:moveTo>
                  <a:pt x="451600" y="277538"/>
                </a:moveTo>
                <a:cubicBezTo>
                  <a:pt x="449748" y="288956"/>
                  <a:pt x="446971" y="300203"/>
                  <a:pt x="443267" y="311176"/>
                </a:cubicBezTo>
                <a:cubicBezTo>
                  <a:pt x="441793" y="315599"/>
                  <a:pt x="440147" y="319989"/>
                  <a:pt x="438329" y="324275"/>
                </a:cubicBezTo>
                <a:cubicBezTo>
                  <a:pt x="437609" y="326024"/>
                  <a:pt x="436890" y="327704"/>
                  <a:pt x="436101" y="329453"/>
                </a:cubicBezTo>
                <a:cubicBezTo>
                  <a:pt x="427220" y="349306"/>
                  <a:pt x="415321" y="367652"/>
                  <a:pt x="400782" y="383837"/>
                </a:cubicBezTo>
                <a:cubicBezTo>
                  <a:pt x="399547" y="385243"/>
                  <a:pt x="398279" y="386648"/>
                  <a:pt x="396976" y="388020"/>
                </a:cubicBezTo>
                <a:cubicBezTo>
                  <a:pt x="385695" y="400021"/>
                  <a:pt x="373041" y="410651"/>
                  <a:pt x="359257" y="419704"/>
                </a:cubicBezTo>
                <a:cubicBezTo>
                  <a:pt x="357714" y="420767"/>
                  <a:pt x="356136" y="421761"/>
                  <a:pt x="354525" y="422756"/>
                </a:cubicBezTo>
                <a:cubicBezTo>
                  <a:pt x="343963" y="429271"/>
                  <a:pt x="332888" y="434860"/>
                  <a:pt x="321367" y="439455"/>
                </a:cubicBezTo>
                <a:lnTo>
                  <a:pt x="316086" y="441444"/>
                </a:lnTo>
                <a:cubicBezTo>
                  <a:pt x="296780" y="448508"/>
                  <a:pt x="276549" y="452656"/>
                  <a:pt x="256010" y="453788"/>
                </a:cubicBezTo>
                <a:cubicBezTo>
                  <a:pt x="254124" y="453788"/>
                  <a:pt x="252238" y="453994"/>
                  <a:pt x="250351" y="454028"/>
                </a:cubicBezTo>
                <a:cubicBezTo>
                  <a:pt x="248466" y="454062"/>
                  <a:pt x="246237" y="454028"/>
                  <a:pt x="244146" y="454028"/>
                </a:cubicBezTo>
                <a:cubicBezTo>
                  <a:pt x="217982" y="454028"/>
                  <a:pt x="192058" y="449159"/>
                  <a:pt x="167713" y="439661"/>
                </a:cubicBezTo>
                <a:cubicBezTo>
                  <a:pt x="165964" y="438975"/>
                  <a:pt x="164284" y="438289"/>
                  <a:pt x="162467" y="437535"/>
                </a:cubicBezTo>
                <a:cubicBezTo>
                  <a:pt x="153997" y="433969"/>
                  <a:pt x="145767" y="429854"/>
                  <a:pt x="137812" y="425190"/>
                </a:cubicBezTo>
                <a:cubicBezTo>
                  <a:pt x="136577" y="424470"/>
                  <a:pt x="135378" y="423750"/>
                  <a:pt x="134177" y="422962"/>
                </a:cubicBezTo>
                <a:cubicBezTo>
                  <a:pt x="132977" y="422173"/>
                  <a:pt x="130989" y="421007"/>
                  <a:pt x="129411" y="419944"/>
                </a:cubicBezTo>
                <a:cubicBezTo>
                  <a:pt x="106436" y="404925"/>
                  <a:pt x="86651" y="385551"/>
                  <a:pt x="71118" y="362920"/>
                </a:cubicBezTo>
                <a:lnTo>
                  <a:pt x="71118" y="362920"/>
                </a:lnTo>
                <a:cubicBezTo>
                  <a:pt x="69987" y="361377"/>
                  <a:pt x="68958" y="359834"/>
                  <a:pt x="67963" y="358256"/>
                </a:cubicBezTo>
                <a:cubicBezTo>
                  <a:pt x="66043" y="355376"/>
                  <a:pt x="64226" y="352427"/>
                  <a:pt x="62477" y="349444"/>
                </a:cubicBezTo>
                <a:cubicBezTo>
                  <a:pt x="48796" y="325886"/>
                  <a:pt x="39811" y="299895"/>
                  <a:pt x="36108" y="272909"/>
                </a:cubicBezTo>
                <a:cubicBezTo>
                  <a:pt x="34908" y="264507"/>
                  <a:pt x="34256" y="256072"/>
                  <a:pt x="34154" y="247603"/>
                </a:cubicBezTo>
                <a:cubicBezTo>
                  <a:pt x="34154" y="246334"/>
                  <a:pt x="34154" y="245099"/>
                  <a:pt x="34154" y="243830"/>
                </a:cubicBezTo>
                <a:cubicBezTo>
                  <a:pt x="34154" y="233132"/>
                  <a:pt x="34977" y="222433"/>
                  <a:pt x="36588" y="211872"/>
                </a:cubicBezTo>
                <a:cubicBezTo>
                  <a:pt x="36862" y="209986"/>
                  <a:pt x="37171" y="208135"/>
                  <a:pt x="37514" y="206283"/>
                </a:cubicBezTo>
                <a:cubicBezTo>
                  <a:pt x="43034" y="176039"/>
                  <a:pt x="55139" y="147372"/>
                  <a:pt x="72935" y="122307"/>
                </a:cubicBezTo>
                <a:cubicBezTo>
                  <a:pt x="86343" y="103413"/>
                  <a:pt x="102768" y="86885"/>
                  <a:pt x="121559" y="73306"/>
                </a:cubicBezTo>
                <a:lnTo>
                  <a:pt x="126187" y="70083"/>
                </a:lnTo>
                <a:cubicBezTo>
                  <a:pt x="139046" y="61305"/>
                  <a:pt x="152865" y="54001"/>
                  <a:pt x="167335" y="48275"/>
                </a:cubicBezTo>
                <a:cubicBezTo>
                  <a:pt x="169050" y="47589"/>
                  <a:pt x="170764" y="46903"/>
                  <a:pt x="172582" y="46251"/>
                </a:cubicBezTo>
                <a:cubicBezTo>
                  <a:pt x="194733" y="38193"/>
                  <a:pt x="218051" y="33941"/>
                  <a:pt x="241608" y="33667"/>
                </a:cubicBezTo>
                <a:lnTo>
                  <a:pt x="247266" y="33667"/>
                </a:lnTo>
                <a:cubicBezTo>
                  <a:pt x="269829" y="33941"/>
                  <a:pt x="292220" y="37885"/>
                  <a:pt x="313549" y="45292"/>
                </a:cubicBezTo>
                <a:cubicBezTo>
                  <a:pt x="315332" y="45908"/>
                  <a:pt x="316978" y="46560"/>
                  <a:pt x="318863" y="47246"/>
                </a:cubicBezTo>
                <a:cubicBezTo>
                  <a:pt x="337483" y="54310"/>
                  <a:pt x="354970" y="63979"/>
                  <a:pt x="370847" y="75981"/>
                </a:cubicBezTo>
                <a:cubicBezTo>
                  <a:pt x="372356" y="77112"/>
                  <a:pt x="373830" y="78278"/>
                  <a:pt x="375305" y="79410"/>
                </a:cubicBezTo>
                <a:cubicBezTo>
                  <a:pt x="398142" y="97618"/>
                  <a:pt x="417001" y="120386"/>
                  <a:pt x="430614" y="146241"/>
                </a:cubicBezTo>
                <a:cubicBezTo>
                  <a:pt x="431506" y="147921"/>
                  <a:pt x="432363" y="149601"/>
                  <a:pt x="433186" y="151282"/>
                </a:cubicBezTo>
                <a:cubicBezTo>
                  <a:pt x="437163" y="159477"/>
                  <a:pt x="440592" y="167913"/>
                  <a:pt x="443473" y="176553"/>
                </a:cubicBezTo>
                <a:cubicBezTo>
                  <a:pt x="445187" y="181560"/>
                  <a:pt x="446696" y="186635"/>
                  <a:pt x="447999" y="191813"/>
                </a:cubicBezTo>
                <a:cubicBezTo>
                  <a:pt x="448479" y="193630"/>
                  <a:pt x="448925" y="195447"/>
                  <a:pt x="449336" y="197299"/>
                </a:cubicBezTo>
                <a:cubicBezTo>
                  <a:pt x="452800" y="212558"/>
                  <a:pt x="454514" y="228160"/>
                  <a:pt x="454514" y="243796"/>
                </a:cubicBezTo>
                <a:cubicBezTo>
                  <a:pt x="454514" y="253192"/>
                  <a:pt x="453897" y="262553"/>
                  <a:pt x="452628" y="271845"/>
                </a:cubicBezTo>
                <a:cubicBezTo>
                  <a:pt x="452183" y="273731"/>
                  <a:pt x="451908" y="275583"/>
                  <a:pt x="451600" y="277435"/>
                </a:cubicBezTo>
                <a:close/>
              </a:path>
            </a:pathLst>
          </a:custGeom>
          <a:solidFill>
            <a:srgbClr val="202E51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24" name="Freeform: Shape 1123">
            <a:extLst>
              <a:ext uri="{FF2B5EF4-FFF2-40B4-BE49-F238E27FC236}">
                <a16:creationId xmlns:a16="http://schemas.microsoft.com/office/drawing/2014/main" id="{BCED6558-5274-4B70-8260-72995267B2C7}"/>
              </a:ext>
            </a:extLst>
          </p:cNvPr>
          <p:cNvSpPr/>
          <p:nvPr/>
        </p:nvSpPr>
        <p:spPr>
          <a:xfrm>
            <a:off x="10872990" y="6227854"/>
            <a:ext cx="561998" cy="563518"/>
          </a:xfrm>
          <a:custGeom>
            <a:avLst/>
            <a:gdLst>
              <a:gd name="connsiteX0" fmla="*/ 424510 w 429962"/>
              <a:gd name="connsiteY0" fmla="*/ 166409 h 429791"/>
              <a:gd name="connsiteX1" fmla="*/ 423138 w 429962"/>
              <a:gd name="connsiteY1" fmla="*/ 160923 h 429791"/>
              <a:gd name="connsiteX2" fmla="*/ 407811 w 429962"/>
              <a:gd name="connsiteY2" fmla="*/ 119775 h 429791"/>
              <a:gd name="connsiteX3" fmla="*/ 405239 w 429962"/>
              <a:gd name="connsiteY3" fmla="*/ 114735 h 429791"/>
              <a:gd name="connsiteX4" fmla="*/ 349346 w 429962"/>
              <a:gd name="connsiteY4" fmla="*/ 47149 h 429791"/>
              <a:gd name="connsiteX5" fmla="*/ 344888 w 429962"/>
              <a:gd name="connsiteY5" fmla="*/ 43720 h 429791"/>
              <a:gd name="connsiteX6" fmla="*/ 219695 w 429962"/>
              <a:gd name="connsiteY6" fmla="*/ 0 h 429791"/>
              <a:gd name="connsiteX7" fmla="*/ 214998 w 429962"/>
              <a:gd name="connsiteY7" fmla="*/ 0 h 429791"/>
              <a:gd name="connsiteX8" fmla="*/ 214038 w 429962"/>
              <a:gd name="connsiteY8" fmla="*/ 0 h 429791"/>
              <a:gd name="connsiteX9" fmla="*/ 143743 w 429962"/>
              <a:gd name="connsiteY9" fmla="*/ 12139 h 429791"/>
              <a:gd name="connsiteX10" fmla="*/ 138463 w 429962"/>
              <a:gd name="connsiteY10" fmla="*/ 14093 h 429791"/>
              <a:gd name="connsiteX11" fmla="*/ 96046 w 429962"/>
              <a:gd name="connsiteY11" fmla="*/ 36005 h 429791"/>
              <a:gd name="connsiteX12" fmla="*/ 91383 w 429962"/>
              <a:gd name="connsiteY12" fmla="*/ 39194 h 429791"/>
              <a:gd name="connsiteX13" fmla="*/ 40908 w 429962"/>
              <a:gd name="connsiteY13" fmla="*/ 88948 h 429791"/>
              <a:gd name="connsiteX14" fmla="*/ 25237 w 429962"/>
              <a:gd name="connsiteY14" fmla="*/ 114014 h 429791"/>
              <a:gd name="connsiteX15" fmla="*/ 3771 w 429962"/>
              <a:gd name="connsiteY15" fmla="*/ 174913 h 429791"/>
              <a:gd name="connsiteX16" fmla="*/ 2777 w 429962"/>
              <a:gd name="connsiteY16" fmla="*/ 180503 h 429791"/>
              <a:gd name="connsiteX17" fmla="*/ 0 w 429962"/>
              <a:gd name="connsiteY17" fmla="*/ 214793 h 429791"/>
              <a:gd name="connsiteX18" fmla="*/ 0 w 429962"/>
              <a:gd name="connsiteY18" fmla="*/ 217707 h 429791"/>
              <a:gd name="connsiteX19" fmla="*/ 34667 w 429962"/>
              <a:gd name="connsiteY19" fmla="*/ 331824 h 429791"/>
              <a:gd name="connsiteX20" fmla="*/ 37822 w 429962"/>
              <a:gd name="connsiteY20" fmla="*/ 336488 h 429791"/>
              <a:gd name="connsiteX21" fmla="*/ 98378 w 429962"/>
              <a:gd name="connsiteY21" fmla="*/ 395364 h 429791"/>
              <a:gd name="connsiteX22" fmla="*/ 103178 w 429962"/>
              <a:gd name="connsiteY22" fmla="*/ 398347 h 429791"/>
              <a:gd name="connsiteX23" fmla="*/ 132599 w 429962"/>
              <a:gd name="connsiteY23" fmla="*/ 413400 h 429791"/>
              <a:gd name="connsiteX24" fmla="*/ 137880 w 429962"/>
              <a:gd name="connsiteY24" fmla="*/ 415492 h 429791"/>
              <a:gd name="connsiteX25" fmla="*/ 214964 w 429962"/>
              <a:gd name="connsiteY25" fmla="*/ 429791 h 429791"/>
              <a:gd name="connsiteX26" fmla="*/ 223536 w 429962"/>
              <a:gd name="connsiteY26" fmla="*/ 429791 h 429791"/>
              <a:gd name="connsiteX27" fmla="*/ 229194 w 429962"/>
              <a:gd name="connsiteY27" fmla="*/ 429482 h 429791"/>
              <a:gd name="connsiteX28" fmla="*/ 290676 w 429962"/>
              <a:gd name="connsiteY28" fmla="*/ 416178 h 429791"/>
              <a:gd name="connsiteX29" fmla="*/ 295956 w 429962"/>
              <a:gd name="connsiteY29" fmla="*/ 414120 h 429791"/>
              <a:gd name="connsiteX30" fmla="*/ 329870 w 429962"/>
              <a:gd name="connsiteY30" fmla="*/ 396598 h 429791"/>
              <a:gd name="connsiteX31" fmla="*/ 334601 w 429962"/>
              <a:gd name="connsiteY31" fmla="*/ 393512 h 429791"/>
              <a:gd name="connsiteX32" fmla="*/ 372801 w 429962"/>
              <a:gd name="connsiteY32" fmla="*/ 360765 h 429791"/>
              <a:gd name="connsiteX33" fmla="*/ 376607 w 429962"/>
              <a:gd name="connsiteY33" fmla="*/ 356582 h 429791"/>
              <a:gd name="connsiteX34" fmla="*/ 412166 w 429962"/>
              <a:gd name="connsiteY34" fmla="*/ 300518 h 429791"/>
              <a:gd name="connsiteX35" fmla="*/ 414360 w 429962"/>
              <a:gd name="connsiteY35" fmla="*/ 295340 h 429791"/>
              <a:gd name="connsiteX36" fmla="*/ 416006 w 429962"/>
              <a:gd name="connsiteY36" fmla="*/ 291157 h 429791"/>
              <a:gd name="connsiteX37" fmla="*/ 427493 w 429962"/>
              <a:gd name="connsiteY37" fmla="*/ 247643 h 429791"/>
              <a:gd name="connsiteX38" fmla="*/ 428282 w 429962"/>
              <a:gd name="connsiteY38" fmla="*/ 242053 h 429791"/>
              <a:gd name="connsiteX39" fmla="*/ 429962 w 429962"/>
              <a:gd name="connsiteY39" fmla="*/ 214964 h 429791"/>
              <a:gd name="connsiteX40" fmla="*/ 424510 w 429962"/>
              <a:gd name="connsiteY40" fmla="*/ 166409 h 429791"/>
              <a:gd name="connsiteX41" fmla="*/ 418955 w 429962"/>
              <a:gd name="connsiteY41" fmla="*/ 246202 h 429791"/>
              <a:gd name="connsiteX42" fmla="*/ 416040 w 429962"/>
              <a:gd name="connsiteY42" fmla="*/ 261324 h 429791"/>
              <a:gd name="connsiteX43" fmla="*/ 406439 w 429962"/>
              <a:gd name="connsiteY43" fmla="*/ 291740 h 429791"/>
              <a:gd name="connsiteX44" fmla="*/ 404244 w 429962"/>
              <a:gd name="connsiteY44" fmla="*/ 296917 h 429791"/>
              <a:gd name="connsiteX45" fmla="*/ 370537 w 429962"/>
              <a:gd name="connsiteY45" fmla="*/ 350238 h 429791"/>
              <a:gd name="connsiteX46" fmla="*/ 366731 w 429962"/>
              <a:gd name="connsiteY46" fmla="*/ 354456 h 429791"/>
              <a:gd name="connsiteX47" fmla="*/ 329973 w 429962"/>
              <a:gd name="connsiteY47" fmla="*/ 386037 h 429791"/>
              <a:gd name="connsiteX48" fmla="*/ 325240 w 429962"/>
              <a:gd name="connsiteY48" fmla="*/ 389123 h 429791"/>
              <a:gd name="connsiteX49" fmla="*/ 292939 w 429962"/>
              <a:gd name="connsiteY49" fmla="*/ 405822 h 429791"/>
              <a:gd name="connsiteX50" fmla="*/ 287658 w 429962"/>
              <a:gd name="connsiteY50" fmla="*/ 407880 h 429791"/>
              <a:gd name="connsiteX51" fmla="*/ 228508 w 429962"/>
              <a:gd name="connsiteY51" fmla="*/ 420636 h 429791"/>
              <a:gd name="connsiteX52" fmla="*/ 222851 w 429962"/>
              <a:gd name="connsiteY52" fmla="*/ 420944 h 429791"/>
              <a:gd name="connsiteX53" fmla="*/ 214998 w 429962"/>
              <a:gd name="connsiteY53" fmla="*/ 421116 h 429791"/>
              <a:gd name="connsiteX54" fmla="*/ 141137 w 429962"/>
              <a:gd name="connsiteY54" fmla="*/ 407400 h 429791"/>
              <a:gd name="connsiteX55" fmla="*/ 135891 w 429962"/>
              <a:gd name="connsiteY55" fmla="*/ 405308 h 429791"/>
              <a:gd name="connsiteX56" fmla="*/ 107808 w 429962"/>
              <a:gd name="connsiteY56" fmla="*/ 391009 h 429791"/>
              <a:gd name="connsiteX57" fmla="*/ 103041 w 429962"/>
              <a:gd name="connsiteY57" fmla="*/ 387991 h 429791"/>
              <a:gd name="connsiteX58" fmla="*/ 44988 w 429962"/>
              <a:gd name="connsiteY58" fmla="*/ 331516 h 429791"/>
              <a:gd name="connsiteX59" fmla="*/ 41834 w 429962"/>
              <a:gd name="connsiteY59" fmla="*/ 326818 h 429791"/>
              <a:gd name="connsiteX60" fmla="*/ 8710 w 429962"/>
              <a:gd name="connsiteY60" fmla="*/ 216919 h 429791"/>
              <a:gd name="connsiteX61" fmla="*/ 8710 w 429962"/>
              <a:gd name="connsiteY61" fmla="*/ 214758 h 429791"/>
              <a:gd name="connsiteX62" fmla="*/ 11349 w 429962"/>
              <a:gd name="connsiteY62" fmla="*/ 181737 h 429791"/>
              <a:gd name="connsiteX63" fmla="*/ 12344 w 429962"/>
              <a:gd name="connsiteY63" fmla="*/ 176148 h 429791"/>
              <a:gd name="connsiteX64" fmla="*/ 48143 w 429962"/>
              <a:gd name="connsiteY64" fmla="*/ 93612 h 429791"/>
              <a:gd name="connsiteX65" fmla="*/ 96389 w 429962"/>
              <a:gd name="connsiteY65" fmla="*/ 46086 h 429791"/>
              <a:gd name="connsiteX66" fmla="*/ 101053 w 429962"/>
              <a:gd name="connsiteY66" fmla="*/ 42897 h 429791"/>
              <a:gd name="connsiteX67" fmla="*/ 141240 w 429962"/>
              <a:gd name="connsiteY67" fmla="*/ 22117 h 429791"/>
              <a:gd name="connsiteX68" fmla="*/ 146521 w 429962"/>
              <a:gd name="connsiteY68" fmla="*/ 20163 h 429791"/>
              <a:gd name="connsiteX69" fmla="*/ 146521 w 429962"/>
              <a:gd name="connsiteY69" fmla="*/ 20163 h 429791"/>
              <a:gd name="connsiteX70" fmla="*/ 214038 w 429962"/>
              <a:gd name="connsiteY70" fmla="*/ 8470 h 429791"/>
              <a:gd name="connsiteX71" fmla="*/ 214998 w 429962"/>
              <a:gd name="connsiteY71" fmla="*/ 8470 h 429791"/>
              <a:gd name="connsiteX72" fmla="*/ 219695 w 429962"/>
              <a:gd name="connsiteY72" fmla="*/ 8470 h 429791"/>
              <a:gd name="connsiteX73" fmla="*/ 283989 w 429962"/>
              <a:gd name="connsiteY73" fmla="*/ 20266 h 429791"/>
              <a:gd name="connsiteX74" fmla="*/ 289270 w 429962"/>
              <a:gd name="connsiteY74" fmla="*/ 22254 h 429791"/>
              <a:gd name="connsiteX75" fmla="*/ 339196 w 429962"/>
              <a:gd name="connsiteY75" fmla="*/ 50098 h 429791"/>
              <a:gd name="connsiteX76" fmla="*/ 343654 w 429962"/>
              <a:gd name="connsiteY76" fmla="*/ 53527 h 429791"/>
              <a:gd name="connsiteX77" fmla="*/ 397489 w 429962"/>
              <a:gd name="connsiteY77" fmla="*/ 118472 h 429791"/>
              <a:gd name="connsiteX78" fmla="*/ 400061 w 429962"/>
              <a:gd name="connsiteY78" fmla="*/ 123513 h 429791"/>
              <a:gd name="connsiteX79" fmla="*/ 414566 w 429962"/>
              <a:gd name="connsiteY79" fmla="*/ 162261 h 429791"/>
              <a:gd name="connsiteX80" fmla="*/ 415937 w 429962"/>
              <a:gd name="connsiteY80" fmla="*/ 167747 h 429791"/>
              <a:gd name="connsiteX81" fmla="*/ 415937 w 429962"/>
              <a:gd name="connsiteY81" fmla="*/ 168124 h 429791"/>
              <a:gd name="connsiteX82" fmla="*/ 419606 w 429962"/>
              <a:gd name="connsiteY82" fmla="*/ 240476 h 429791"/>
              <a:gd name="connsiteX83" fmla="*/ 418921 w 429962"/>
              <a:gd name="connsiteY83" fmla="*/ 246202 h 42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29962" h="429791">
                <a:moveTo>
                  <a:pt x="424510" y="166409"/>
                </a:moveTo>
                <a:cubicBezTo>
                  <a:pt x="424099" y="164558"/>
                  <a:pt x="423619" y="162741"/>
                  <a:pt x="423138" y="160923"/>
                </a:cubicBezTo>
                <a:cubicBezTo>
                  <a:pt x="419469" y="146727"/>
                  <a:pt x="414326" y="132908"/>
                  <a:pt x="407811" y="119775"/>
                </a:cubicBezTo>
                <a:cubicBezTo>
                  <a:pt x="406988" y="118061"/>
                  <a:pt x="406131" y="116380"/>
                  <a:pt x="405239" y="114735"/>
                </a:cubicBezTo>
                <a:cubicBezTo>
                  <a:pt x="391420" y="88606"/>
                  <a:pt x="372389" y="65631"/>
                  <a:pt x="349346" y="47149"/>
                </a:cubicBezTo>
                <a:cubicBezTo>
                  <a:pt x="347872" y="45949"/>
                  <a:pt x="346398" y="44783"/>
                  <a:pt x="344888" y="43720"/>
                </a:cubicBezTo>
                <a:cubicBezTo>
                  <a:pt x="308849" y="16253"/>
                  <a:pt x="264993" y="926"/>
                  <a:pt x="219695" y="0"/>
                </a:cubicBezTo>
                <a:cubicBezTo>
                  <a:pt x="218118" y="0"/>
                  <a:pt x="216575" y="0"/>
                  <a:pt x="214998" y="0"/>
                </a:cubicBezTo>
                <a:lnTo>
                  <a:pt x="214038" y="0"/>
                </a:lnTo>
                <a:cubicBezTo>
                  <a:pt x="190104" y="69"/>
                  <a:pt x="166341" y="4184"/>
                  <a:pt x="143743" y="12139"/>
                </a:cubicBezTo>
                <a:cubicBezTo>
                  <a:pt x="141960" y="12756"/>
                  <a:pt x="140314" y="13408"/>
                  <a:pt x="138463" y="14093"/>
                </a:cubicBezTo>
                <a:cubicBezTo>
                  <a:pt x="123547" y="19785"/>
                  <a:pt x="109316" y="27124"/>
                  <a:pt x="96046" y="36005"/>
                </a:cubicBezTo>
                <a:cubicBezTo>
                  <a:pt x="94468" y="37033"/>
                  <a:pt x="92925" y="38096"/>
                  <a:pt x="91383" y="39194"/>
                </a:cubicBezTo>
                <a:cubicBezTo>
                  <a:pt x="71940" y="52875"/>
                  <a:pt x="54864" y="69712"/>
                  <a:pt x="40908" y="88948"/>
                </a:cubicBezTo>
                <a:cubicBezTo>
                  <a:pt x="35079" y="96904"/>
                  <a:pt x="29866" y="105305"/>
                  <a:pt x="25237" y="114014"/>
                </a:cubicBezTo>
                <a:cubicBezTo>
                  <a:pt x="14984" y="133080"/>
                  <a:pt x="7750" y="153619"/>
                  <a:pt x="3771" y="174913"/>
                </a:cubicBezTo>
                <a:cubicBezTo>
                  <a:pt x="3395" y="176765"/>
                  <a:pt x="3051" y="178651"/>
                  <a:pt x="2777" y="180503"/>
                </a:cubicBezTo>
                <a:cubicBezTo>
                  <a:pt x="926" y="191853"/>
                  <a:pt x="0" y="203306"/>
                  <a:pt x="0" y="214793"/>
                </a:cubicBezTo>
                <a:cubicBezTo>
                  <a:pt x="0" y="215753"/>
                  <a:pt x="0" y="216747"/>
                  <a:pt x="0" y="217707"/>
                </a:cubicBezTo>
                <a:cubicBezTo>
                  <a:pt x="480" y="258273"/>
                  <a:pt x="12516" y="297843"/>
                  <a:pt x="34667" y="331824"/>
                </a:cubicBezTo>
                <a:cubicBezTo>
                  <a:pt x="35696" y="333402"/>
                  <a:pt x="36724" y="334945"/>
                  <a:pt x="37822" y="336488"/>
                </a:cubicBezTo>
                <a:cubicBezTo>
                  <a:pt x="53938" y="359908"/>
                  <a:pt x="74512" y="379899"/>
                  <a:pt x="98378" y="395364"/>
                </a:cubicBezTo>
                <a:cubicBezTo>
                  <a:pt x="99955" y="396392"/>
                  <a:pt x="101567" y="397387"/>
                  <a:pt x="103178" y="398347"/>
                </a:cubicBezTo>
                <a:cubicBezTo>
                  <a:pt x="112574" y="404108"/>
                  <a:pt x="122415" y="409149"/>
                  <a:pt x="132599" y="413400"/>
                </a:cubicBezTo>
                <a:lnTo>
                  <a:pt x="137880" y="415492"/>
                </a:lnTo>
                <a:cubicBezTo>
                  <a:pt x="162466" y="424956"/>
                  <a:pt x="188595" y="429825"/>
                  <a:pt x="214964" y="429791"/>
                </a:cubicBezTo>
                <a:cubicBezTo>
                  <a:pt x="217844" y="429791"/>
                  <a:pt x="220690" y="429791"/>
                  <a:pt x="223536" y="429791"/>
                </a:cubicBezTo>
                <a:lnTo>
                  <a:pt x="229194" y="429482"/>
                </a:lnTo>
                <a:cubicBezTo>
                  <a:pt x="250248" y="428111"/>
                  <a:pt x="270960" y="423619"/>
                  <a:pt x="290676" y="416178"/>
                </a:cubicBezTo>
                <a:cubicBezTo>
                  <a:pt x="292460" y="415526"/>
                  <a:pt x="294105" y="414840"/>
                  <a:pt x="295956" y="414120"/>
                </a:cubicBezTo>
                <a:cubicBezTo>
                  <a:pt x="307753" y="409320"/>
                  <a:pt x="319102" y="403456"/>
                  <a:pt x="329870" y="396598"/>
                </a:cubicBezTo>
                <a:lnTo>
                  <a:pt x="334601" y="393512"/>
                </a:lnTo>
                <a:cubicBezTo>
                  <a:pt x="348592" y="384151"/>
                  <a:pt x="361416" y="373144"/>
                  <a:pt x="372801" y="360765"/>
                </a:cubicBezTo>
                <a:cubicBezTo>
                  <a:pt x="374103" y="359394"/>
                  <a:pt x="375373" y="357988"/>
                  <a:pt x="376607" y="356582"/>
                </a:cubicBezTo>
                <a:cubicBezTo>
                  <a:pt x="391317" y="339848"/>
                  <a:pt x="403284" y="320954"/>
                  <a:pt x="412166" y="300518"/>
                </a:cubicBezTo>
                <a:cubicBezTo>
                  <a:pt x="412954" y="298803"/>
                  <a:pt x="413674" y="297089"/>
                  <a:pt x="414360" y="295340"/>
                </a:cubicBezTo>
                <a:cubicBezTo>
                  <a:pt x="415046" y="293591"/>
                  <a:pt x="415492" y="292563"/>
                  <a:pt x="416006" y="291157"/>
                </a:cubicBezTo>
                <a:cubicBezTo>
                  <a:pt x="421355" y="277098"/>
                  <a:pt x="425196" y="262524"/>
                  <a:pt x="427493" y="247643"/>
                </a:cubicBezTo>
                <a:cubicBezTo>
                  <a:pt x="427768" y="245791"/>
                  <a:pt x="428042" y="243905"/>
                  <a:pt x="428282" y="242053"/>
                </a:cubicBezTo>
                <a:cubicBezTo>
                  <a:pt x="429379" y="233069"/>
                  <a:pt x="429962" y="224017"/>
                  <a:pt x="429962" y="214964"/>
                </a:cubicBezTo>
                <a:cubicBezTo>
                  <a:pt x="429996" y="198608"/>
                  <a:pt x="428179" y="182320"/>
                  <a:pt x="424510" y="166409"/>
                </a:cubicBezTo>
                <a:close/>
                <a:moveTo>
                  <a:pt x="418955" y="246202"/>
                </a:moveTo>
                <a:cubicBezTo>
                  <a:pt x="418166" y="251312"/>
                  <a:pt x="417172" y="256489"/>
                  <a:pt x="416040" y="261324"/>
                </a:cubicBezTo>
                <a:cubicBezTo>
                  <a:pt x="413640" y="271680"/>
                  <a:pt x="410417" y="281864"/>
                  <a:pt x="406439" y="291740"/>
                </a:cubicBezTo>
                <a:cubicBezTo>
                  <a:pt x="405719" y="293488"/>
                  <a:pt x="404999" y="295169"/>
                  <a:pt x="404244" y="296917"/>
                </a:cubicBezTo>
                <a:cubicBezTo>
                  <a:pt x="395809" y="316325"/>
                  <a:pt x="384425" y="334293"/>
                  <a:pt x="370537" y="350238"/>
                </a:cubicBezTo>
                <a:cubicBezTo>
                  <a:pt x="369303" y="351644"/>
                  <a:pt x="368034" y="353050"/>
                  <a:pt x="366731" y="354456"/>
                </a:cubicBezTo>
                <a:cubicBezTo>
                  <a:pt x="355759" y="366389"/>
                  <a:pt x="343414" y="376984"/>
                  <a:pt x="329973" y="386037"/>
                </a:cubicBezTo>
                <a:lnTo>
                  <a:pt x="325240" y="389123"/>
                </a:lnTo>
                <a:cubicBezTo>
                  <a:pt x="314987" y="395638"/>
                  <a:pt x="304186" y="401227"/>
                  <a:pt x="292939" y="405822"/>
                </a:cubicBezTo>
                <a:cubicBezTo>
                  <a:pt x="291190" y="406542"/>
                  <a:pt x="289510" y="407228"/>
                  <a:pt x="287658" y="407880"/>
                </a:cubicBezTo>
                <a:cubicBezTo>
                  <a:pt x="268696" y="415046"/>
                  <a:pt x="248740" y="419367"/>
                  <a:pt x="228508" y="420636"/>
                </a:cubicBezTo>
                <a:cubicBezTo>
                  <a:pt x="226656" y="420636"/>
                  <a:pt x="224737" y="420910"/>
                  <a:pt x="222851" y="420944"/>
                </a:cubicBezTo>
                <a:cubicBezTo>
                  <a:pt x="220245" y="420944"/>
                  <a:pt x="217639" y="421116"/>
                  <a:pt x="214998" y="421116"/>
                </a:cubicBezTo>
                <a:cubicBezTo>
                  <a:pt x="189726" y="421150"/>
                  <a:pt x="164695" y="416487"/>
                  <a:pt x="141137" y="407400"/>
                </a:cubicBezTo>
                <a:cubicBezTo>
                  <a:pt x="139389" y="406748"/>
                  <a:pt x="137708" y="406028"/>
                  <a:pt x="135891" y="405308"/>
                </a:cubicBezTo>
                <a:cubicBezTo>
                  <a:pt x="126187" y="401262"/>
                  <a:pt x="116791" y="396495"/>
                  <a:pt x="107808" y="391009"/>
                </a:cubicBezTo>
                <a:lnTo>
                  <a:pt x="103041" y="387991"/>
                </a:lnTo>
                <a:cubicBezTo>
                  <a:pt x="80170" y="373178"/>
                  <a:pt x="60453" y="353976"/>
                  <a:pt x="44988" y="331516"/>
                </a:cubicBezTo>
                <a:cubicBezTo>
                  <a:pt x="43891" y="329973"/>
                  <a:pt x="42863" y="328395"/>
                  <a:pt x="41834" y="326818"/>
                </a:cubicBezTo>
                <a:cubicBezTo>
                  <a:pt x="20505" y="294105"/>
                  <a:pt x="9018" y="255975"/>
                  <a:pt x="8710" y="216919"/>
                </a:cubicBezTo>
                <a:cubicBezTo>
                  <a:pt x="8710" y="216199"/>
                  <a:pt x="8710" y="215479"/>
                  <a:pt x="8710" y="214758"/>
                </a:cubicBezTo>
                <a:cubicBezTo>
                  <a:pt x="8710" y="203683"/>
                  <a:pt x="9601" y="192641"/>
                  <a:pt x="11349" y="181737"/>
                </a:cubicBezTo>
                <a:cubicBezTo>
                  <a:pt x="11658" y="179851"/>
                  <a:pt x="11967" y="178000"/>
                  <a:pt x="12344" y="176148"/>
                </a:cubicBezTo>
                <a:cubicBezTo>
                  <a:pt x="18002" y="146316"/>
                  <a:pt x="30243" y="118129"/>
                  <a:pt x="48143" y="93612"/>
                </a:cubicBezTo>
                <a:cubicBezTo>
                  <a:pt x="61516" y="75232"/>
                  <a:pt x="77804" y="59185"/>
                  <a:pt x="96389" y="46086"/>
                </a:cubicBezTo>
                <a:cubicBezTo>
                  <a:pt x="97932" y="44988"/>
                  <a:pt x="99475" y="43926"/>
                  <a:pt x="101053" y="42897"/>
                </a:cubicBezTo>
                <a:cubicBezTo>
                  <a:pt x="113637" y="34496"/>
                  <a:pt x="127112" y="27535"/>
                  <a:pt x="141240" y="22117"/>
                </a:cubicBezTo>
                <a:cubicBezTo>
                  <a:pt x="142989" y="21431"/>
                  <a:pt x="144669" y="20780"/>
                  <a:pt x="146521" y="20163"/>
                </a:cubicBezTo>
                <a:lnTo>
                  <a:pt x="146521" y="20163"/>
                </a:lnTo>
                <a:cubicBezTo>
                  <a:pt x="168226" y="12516"/>
                  <a:pt x="191029" y="8538"/>
                  <a:pt x="214038" y="8470"/>
                </a:cubicBezTo>
                <a:lnTo>
                  <a:pt x="214998" y="8470"/>
                </a:lnTo>
                <a:lnTo>
                  <a:pt x="219695" y="8470"/>
                </a:lnTo>
                <a:cubicBezTo>
                  <a:pt x="241607" y="8950"/>
                  <a:pt x="263313" y="12927"/>
                  <a:pt x="283989" y="20266"/>
                </a:cubicBezTo>
                <a:cubicBezTo>
                  <a:pt x="285772" y="20883"/>
                  <a:pt x="287418" y="21534"/>
                  <a:pt x="289270" y="22254"/>
                </a:cubicBezTo>
                <a:cubicBezTo>
                  <a:pt x="307135" y="29147"/>
                  <a:pt x="323938" y="38508"/>
                  <a:pt x="339196" y="50098"/>
                </a:cubicBezTo>
                <a:cubicBezTo>
                  <a:pt x="340705" y="51195"/>
                  <a:pt x="342180" y="52361"/>
                  <a:pt x="343654" y="53527"/>
                </a:cubicBezTo>
                <a:cubicBezTo>
                  <a:pt x="365840" y="71255"/>
                  <a:pt x="384185" y="93372"/>
                  <a:pt x="397489" y="118472"/>
                </a:cubicBezTo>
                <a:cubicBezTo>
                  <a:pt x="398381" y="120152"/>
                  <a:pt x="399238" y="121832"/>
                  <a:pt x="400061" y="123513"/>
                </a:cubicBezTo>
                <a:cubicBezTo>
                  <a:pt x="406199" y="135891"/>
                  <a:pt x="411068" y="148887"/>
                  <a:pt x="414566" y="162261"/>
                </a:cubicBezTo>
                <a:cubicBezTo>
                  <a:pt x="415046" y="164078"/>
                  <a:pt x="415526" y="165895"/>
                  <a:pt x="415937" y="167747"/>
                </a:cubicBezTo>
                <a:lnTo>
                  <a:pt x="415937" y="168124"/>
                </a:lnTo>
                <a:cubicBezTo>
                  <a:pt x="421389" y="191853"/>
                  <a:pt x="422624" y="216336"/>
                  <a:pt x="419606" y="240476"/>
                </a:cubicBezTo>
                <a:cubicBezTo>
                  <a:pt x="419469" y="242499"/>
                  <a:pt x="419230" y="244351"/>
                  <a:pt x="418921" y="246202"/>
                </a:cubicBezTo>
                <a:close/>
              </a:path>
            </a:pathLst>
          </a:custGeom>
          <a:solidFill>
            <a:srgbClr val="B84C4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25" name="Freeform: Shape 1124">
            <a:extLst>
              <a:ext uri="{FF2B5EF4-FFF2-40B4-BE49-F238E27FC236}">
                <a16:creationId xmlns:a16="http://schemas.microsoft.com/office/drawing/2014/main" id="{DD98C3DB-4BED-4E94-AB1C-F004C6F3943F}"/>
              </a:ext>
            </a:extLst>
          </p:cNvPr>
          <p:cNvSpPr/>
          <p:nvPr/>
        </p:nvSpPr>
        <p:spPr>
          <a:xfrm rot="17384399">
            <a:off x="10027531" y="6371108"/>
            <a:ext cx="273845" cy="7394"/>
          </a:xfrm>
          <a:custGeom>
            <a:avLst/>
            <a:gdLst>
              <a:gd name="connsiteX0" fmla="*/ 0 w 208860"/>
              <a:gd name="connsiteY0" fmla="*/ 0 h 5657"/>
              <a:gd name="connsiteX1" fmla="*/ 208860 w 208860"/>
              <a:gd name="connsiteY1" fmla="*/ 0 h 5657"/>
              <a:gd name="connsiteX2" fmla="*/ 208860 w 208860"/>
              <a:gd name="connsiteY2" fmla="*/ 5658 h 5657"/>
              <a:gd name="connsiteX3" fmla="*/ 0 w 208860"/>
              <a:gd name="connsiteY3" fmla="*/ 5658 h 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60" h="5657">
                <a:moveTo>
                  <a:pt x="0" y="0"/>
                </a:moveTo>
                <a:lnTo>
                  <a:pt x="208860" y="0"/>
                </a:lnTo>
                <a:lnTo>
                  <a:pt x="208860" y="5658"/>
                </a:lnTo>
                <a:lnTo>
                  <a:pt x="0" y="565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26" name="Freeform: Shape 1125">
            <a:extLst>
              <a:ext uri="{FF2B5EF4-FFF2-40B4-BE49-F238E27FC236}">
                <a16:creationId xmlns:a16="http://schemas.microsoft.com/office/drawing/2014/main" id="{5449F1A8-10A1-463C-BCFE-E10E86DC1ABD}"/>
              </a:ext>
            </a:extLst>
          </p:cNvPr>
          <p:cNvSpPr/>
          <p:nvPr/>
        </p:nvSpPr>
        <p:spPr>
          <a:xfrm>
            <a:off x="9940956" y="6258831"/>
            <a:ext cx="438430" cy="365022"/>
          </a:xfrm>
          <a:custGeom>
            <a:avLst/>
            <a:gdLst>
              <a:gd name="connsiteX0" fmla="*/ 333197 w 335425"/>
              <a:gd name="connsiteY0" fmla="*/ 278401 h 278400"/>
              <a:gd name="connsiteX1" fmla="*/ 335425 w 335425"/>
              <a:gd name="connsiteY1" fmla="*/ 273223 h 278400"/>
              <a:gd name="connsiteX2" fmla="*/ 135823 w 335425"/>
              <a:gd name="connsiteY2" fmla="*/ 187464 h 278400"/>
              <a:gd name="connsiteX3" fmla="*/ 4595 w 335425"/>
              <a:gd name="connsiteY3" fmla="*/ 0 h 278400"/>
              <a:gd name="connsiteX4" fmla="*/ 0 w 335425"/>
              <a:gd name="connsiteY4" fmla="*/ 3258 h 278400"/>
              <a:gd name="connsiteX5" fmla="*/ 132119 w 335425"/>
              <a:gd name="connsiteY5" fmla="*/ 192024 h 278400"/>
              <a:gd name="connsiteX6" fmla="*/ 132874 w 335425"/>
              <a:gd name="connsiteY6" fmla="*/ 192333 h 278400"/>
              <a:gd name="connsiteX7" fmla="*/ 333197 w 335425"/>
              <a:gd name="connsiteY7" fmla="*/ 278401 h 27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425" h="278400">
                <a:moveTo>
                  <a:pt x="333197" y="278401"/>
                </a:moveTo>
                <a:lnTo>
                  <a:pt x="335425" y="273223"/>
                </a:lnTo>
                <a:lnTo>
                  <a:pt x="135823" y="187464"/>
                </a:lnTo>
                <a:lnTo>
                  <a:pt x="4595" y="0"/>
                </a:lnTo>
                <a:lnTo>
                  <a:pt x="0" y="3258"/>
                </a:lnTo>
                <a:lnTo>
                  <a:pt x="132119" y="192024"/>
                </a:lnTo>
                <a:lnTo>
                  <a:pt x="132874" y="192333"/>
                </a:lnTo>
                <a:lnTo>
                  <a:pt x="333197" y="278401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27" name="Freeform: Shape 1126">
            <a:extLst>
              <a:ext uri="{FF2B5EF4-FFF2-40B4-BE49-F238E27FC236}">
                <a16:creationId xmlns:a16="http://schemas.microsoft.com/office/drawing/2014/main" id="{89877058-64FA-4933-9CAB-D7F6393FDACD}"/>
              </a:ext>
            </a:extLst>
          </p:cNvPr>
          <p:cNvSpPr/>
          <p:nvPr/>
        </p:nvSpPr>
        <p:spPr>
          <a:xfrm>
            <a:off x="9954178" y="6499317"/>
            <a:ext cx="272192" cy="292503"/>
          </a:xfrm>
          <a:custGeom>
            <a:avLst/>
            <a:gdLst>
              <a:gd name="connsiteX0" fmla="*/ 202894 w 208243"/>
              <a:gd name="connsiteY0" fmla="*/ 223091 h 223090"/>
              <a:gd name="connsiteX1" fmla="*/ 208243 w 208243"/>
              <a:gd name="connsiteY1" fmla="*/ 221308 h 223090"/>
              <a:gd name="connsiteX2" fmla="*/ 126358 w 208243"/>
              <a:gd name="connsiteY2" fmla="*/ 5281 h 223090"/>
              <a:gd name="connsiteX3" fmla="*/ 124370 w 208243"/>
              <a:gd name="connsiteY3" fmla="*/ 0 h 223090"/>
              <a:gd name="connsiteX4" fmla="*/ 0 w 208243"/>
              <a:gd name="connsiteY4" fmla="*/ 196653 h 223090"/>
              <a:gd name="connsiteX5" fmla="*/ 4766 w 208243"/>
              <a:gd name="connsiteY5" fmla="*/ 199671 h 223090"/>
              <a:gd name="connsiteX6" fmla="*/ 123101 w 208243"/>
              <a:gd name="connsiteY6" fmla="*/ 12585 h 223090"/>
              <a:gd name="connsiteX7" fmla="*/ 202894 w 208243"/>
              <a:gd name="connsiteY7" fmla="*/ 223091 h 22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243" h="223090">
                <a:moveTo>
                  <a:pt x="202894" y="223091"/>
                </a:moveTo>
                <a:lnTo>
                  <a:pt x="208243" y="221308"/>
                </a:lnTo>
                <a:cubicBezTo>
                  <a:pt x="206802" y="217056"/>
                  <a:pt x="129650" y="13956"/>
                  <a:pt x="126358" y="5281"/>
                </a:cubicBezTo>
                <a:lnTo>
                  <a:pt x="124370" y="0"/>
                </a:lnTo>
                <a:lnTo>
                  <a:pt x="0" y="196653"/>
                </a:lnTo>
                <a:lnTo>
                  <a:pt x="4766" y="199671"/>
                </a:lnTo>
                <a:lnTo>
                  <a:pt x="123101" y="12585"/>
                </a:lnTo>
                <a:cubicBezTo>
                  <a:pt x="151459" y="86994"/>
                  <a:pt x="201933" y="219867"/>
                  <a:pt x="202894" y="223091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28" name="Freeform: Shape 1127">
            <a:extLst>
              <a:ext uri="{FF2B5EF4-FFF2-40B4-BE49-F238E27FC236}">
                <a16:creationId xmlns:a16="http://schemas.microsoft.com/office/drawing/2014/main" id="{7F0982F7-9D8E-41DC-8941-1CC5033A37C4}"/>
              </a:ext>
            </a:extLst>
          </p:cNvPr>
          <p:cNvSpPr/>
          <p:nvPr/>
        </p:nvSpPr>
        <p:spPr>
          <a:xfrm rot="21014398">
            <a:off x="10114128" y="6460012"/>
            <a:ext cx="293794" cy="7417"/>
          </a:xfrm>
          <a:custGeom>
            <a:avLst/>
            <a:gdLst>
              <a:gd name="connsiteX0" fmla="*/ 0 w 224770"/>
              <a:gd name="connsiteY0" fmla="*/ 0 h 5657"/>
              <a:gd name="connsiteX1" fmla="*/ 224771 w 224770"/>
              <a:gd name="connsiteY1" fmla="*/ 0 h 5657"/>
              <a:gd name="connsiteX2" fmla="*/ 224771 w 224770"/>
              <a:gd name="connsiteY2" fmla="*/ 5658 h 5657"/>
              <a:gd name="connsiteX3" fmla="*/ 0 w 224770"/>
              <a:gd name="connsiteY3" fmla="*/ 5658 h 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70" h="5657">
                <a:moveTo>
                  <a:pt x="0" y="0"/>
                </a:moveTo>
                <a:lnTo>
                  <a:pt x="224771" y="0"/>
                </a:lnTo>
                <a:lnTo>
                  <a:pt x="224771" y="5658"/>
                </a:lnTo>
                <a:lnTo>
                  <a:pt x="0" y="565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29" name="Freeform: Shape 1128">
            <a:extLst>
              <a:ext uri="{FF2B5EF4-FFF2-40B4-BE49-F238E27FC236}">
                <a16:creationId xmlns:a16="http://schemas.microsoft.com/office/drawing/2014/main" id="{02E6BFBA-4D80-490C-B6DD-8632F9163835}"/>
              </a:ext>
            </a:extLst>
          </p:cNvPr>
          <p:cNvSpPr/>
          <p:nvPr/>
        </p:nvSpPr>
        <p:spPr>
          <a:xfrm rot="20494200">
            <a:off x="10051215" y="6226133"/>
            <a:ext cx="7394" cy="269079"/>
          </a:xfrm>
          <a:custGeom>
            <a:avLst/>
            <a:gdLst>
              <a:gd name="connsiteX0" fmla="*/ 0 w 5657"/>
              <a:gd name="connsiteY0" fmla="*/ 0 h 205225"/>
              <a:gd name="connsiteX1" fmla="*/ 5658 w 5657"/>
              <a:gd name="connsiteY1" fmla="*/ 0 h 205225"/>
              <a:gd name="connsiteX2" fmla="*/ 5658 w 5657"/>
              <a:gd name="connsiteY2" fmla="*/ 205226 h 205225"/>
              <a:gd name="connsiteX3" fmla="*/ 0 w 5657"/>
              <a:gd name="connsiteY3" fmla="*/ 205226 h 2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7" h="205225">
                <a:moveTo>
                  <a:pt x="0" y="0"/>
                </a:moveTo>
                <a:lnTo>
                  <a:pt x="5658" y="0"/>
                </a:lnTo>
                <a:lnTo>
                  <a:pt x="5658" y="205226"/>
                </a:lnTo>
                <a:lnTo>
                  <a:pt x="0" y="205226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30" name="Freeform: Shape 1129">
            <a:extLst>
              <a:ext uri="{FF2B5EF4-FFF2-40B4-BE49-F238E27FC236}">
                <a16:creationId xmlns:a16="http://schemas.microsoft.com/office/drawing/2014/main" id="{C39E88C6-0FF9-480B-8FD5-D7FF5645C159}"/>
              </a:ext>
            </a:extLst>
          </p:cNvPr>
          <p:cNvSpPr/>
          <p:nvPr/>
        </p:nvSpPr>
        <p:spPr>
          <a:xfrm>
            <a:off x="9829623" y="6369295"/>
            <a:ext cx="553662" cy="142159"/>
          </a:xfrm>
          <a:custGeom>
            <a:avLst/>
            <a:gdLst>
              <a:gd name="connsiteX0" fmla="*/ 219593 w 423584"/>
              <a:gd name="connsiteY0" fmla="*/ 108425 h 108424"/>
              <a:gd name="connsiteX1" fmla="*/ 220416 w 423584"/>
              <a:gd name="connsiteY1" fmla="*/ 108014 h 108424"/>
              <a:gd name="connsiteX2" fmla="*/ 423584 w 423584"/>
              <a:gd name="connsiteY2" fmla="*/ 5006 h 108424"/>
              <a:gd name="connsiteX3" fmla="*/ 421047 w 423584"/>
              <a:gd name="connsiteY3" fmla="*/ 0 h 108424"/>
              <a:gd name="connsiteX4" fmla="*/ 218702 w 423584"/>
              <a:gd name="connsiteY4" fmla="*/ 102561 h 108424"/>
              <a:gd name="connsiteX5" fmla="*/ 926 w 423584"/>
              <a:gd name="connsiteY5" fmla="*/ 66043 h 108424"/>
              <a:gd name="connsiteX6" fmla="*/ 0 w 423584"/>
              <a:gd name="connsiteY6" fmla="*/ 71598 h 108424"/>
              <a:gd name="connsiteX7" fmla="*/ 219593 w 423584"/>
              <a:gd name="connsiteY7" fmla="*/ 108425 h 10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3584" h="108424">
                <a:moveTo>
                  <a:pt x="219593" y="108425"/>
                </a:moveTo>
                <a:lnTo>
                  <a:pt x="220416" y="108014"/>
                </a:lnTo>
                <a:lnTo>
                  <a:pt x="423584" y="5006"/>
                </a:lnTo>
                <a:lnTo>
                  <a:pt x="421047" y="0"/>
                </a:lnTo>
                <a:lnTo>
                  <a:pt x="218702" y="102561"/>
                </a:lnTo>
                <a:lnTo>
                  <a:pt x="926" y="66043"/>
                </a:lnTo>
                <a:lnTo>
                  <a:pt x="0" y="71598"/>
                </a:lnTo>
                <a:lnTo>
                  <a:pt x="219593" y="108425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31" name="Freeform: Shape 1130">
            <a:extLst>
              <a:ext uri="{FF2B5EF4-FFF2-40B4-BE49-F238E27FC236}">
                <a16:creationId xmlns:a16="http://schemas.microsoft.com/office/drawing/2014/main" id="{16CABB77-13C2-400E-AC74-5966E943A2F2}"/>
              </a:ext>
            </a:extLst>
          </p:cNvPr>
          <p:cNvSpPr/>
          <p:nvPr/>
        </p:nvSpPr>
        <p:spPr>
          <a:xfrm>
            <a:off x="10001731" y="6499587"/>
            <a:ext cx="268472" cy="282972"/>
          </a:xfrm>
          <a:custGeom>
            <a:avLst/>
            <a:gdLst>
              <a:gd name="connsiteX0" fmla="*/ 5349 w 205397"/>
              <a:gd name="connsiteY0" fmla="*/ 215821 h 215821"/>
              <a:gd name="connsiteX1" fmla="*/ 87886 w 205397"/>
              <a:gd name="connsiteY1" fmla="*/ 12241 h 215821"/>
              <a:gd name="connsiteX2" fmla="*/ 200665 w 205397"/>
              <a:gd name="connsiteY2" fmla="*/ 189623 h 215821"/>
              <a:gd name="connsiteX3" fmla="*/ 205398 w 205397"/>
              <a:gd name="connsiteY3" fmla="*/ 186606 h 215821"/>
              <a:gd name="connsiteX4" fmla="*/ 86788 w 205397"/>
              <a:gd name="connsiteY4" fmla="*/ 0 h 215821"/>
              <a:gd name="connsiteX5" fmla="*/ 84730 w 205397"/>
              <a:gd name="connsiteY5" fmla="*/ 5041 h 215821"/>
              <a:gd name="connsiteX6" fmla="*/ 0 w 205397"/>
              <a:gd name="connsiteY6" fmla="*/ 214210 h 21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7" h="215821">
                <a:moveTo>
                  <a:pt x="5349" y="215821"/>
                </a:moveTo>
                <a:cubicBezTo>
                  <a:pt x="6584" y="212392"/>
                  <a:pt x="58705" y="84011"/>
                  <a:pt x="87886" y="12241"/>
                </a:cubicBezTo>
                <a:lnTo>
                  <a:pt x="200665" y="189623"/>
                </a:lnTo>
                <a:lnTo>
                  <a:pt x="205398" y="186606"/>
                </a:lnTo>
                <a:lnTo>
                  <a:pt x="86788" y="0"/>
                </a:lnTo>
                <a:lnTo>
                  <a:pt x="84730" y="5041"/>
                </a:lnTo>
                <a:cubicBezTo>
                  <a:pt x="81301" y="13407"/>
                  <a:pt x="1441" y="209786"/>
                  <a:pt x="0" y="214210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32" name="Freeform: Shape 1131">
            <a:extLst>
              <a:ext uri="{FF2B5EF4-FFF2-40B4-BE49-F238E27FC236}">
                <a16:creationId xmlns:a16="http://schemas.microsoft.com/office/drawing/2014/main" id="{98452E4E-8C16-479F-8DC0-86911CFD5F48}"/>
              </a:ext>
            </a:extLst>
          </p:cNvPr>
          <p:cNvSpPr/>
          <p:nvPr/>
        </p:nvSpPr>
        <p:spPr>
          <a:xfrm rot="16707600">
            <a:off x="10254963" y="6384098"/>
            <a:ext cx="7417" cy="288954"/>
          </a:xfrm>
          <a:custGeom>
            <a:avLst/>
            <a:gdLst>
              <a:gd name="connsiteX0" fmla="*/ 0 w 5657"/>
              <a:gd name="connsiteY0" fmla="*/ 0 h 221067"/>
              <a:gd name="connsiteX1" fmla="*/ 5658 w 5657"/>
              <a:gd name="connsiteY1" fmla="*/ 0 h 221067"/>
              <a:gd name="connsiteX2" fmla="*/ 5658 w 5657"/>
              <a:gd name="connsiteY2" fmla="*/ 221068 h 221067"/>
              <a:gd name="connsiteX3" fmla="*/ 0 w 5657"/>
              <a:gd name="connsiteY3" fmla="*/ 221068 h 22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7" h="221067">
                <a:moveTo>
                  <a:pt x="0" y="0"/>
                </a:moveTo>
                <a:lnTo>
                  <a:pt x="5658" y="0"/>
                </a:lnTo>
                <a:lnTo>
                  <a:pt x="5658" y="221068"/>
                </a:lnTo>
                <a:lnTo>
                  <a:pt x="0" y="22106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33" name="Freeform: Shape 1132">
            <a:extLst>
              <a:ext uri="{FF2B5EF4-FFF2-40B4-BE49-F238E27FC236}">
                <a16:creationId xmlns:a16="http://schemas.microsoft.com/office/drawing/2014/main" id="{78C99734-0BAE-4A31-8077-FBBDB046CFDD}"/>
              </a:ext>
            </a:extLst>
          </p:cNvPr>
          <p:cNvSpPr/>
          <p:nvPr/>
        </p:nvSpPr>
        <p:spPr>
          <a:xfrm rot="18658800">
            <a:off x="10088845" y="6371642"/>
            <a:ext cx="242598" cy="7394"/>
          </a:xfrm>
          <a:custGeom>
            <a:avLst/>
            <a:gdLst>
              <a:gd name="connsiteX0" fmla="*/ 0 w 185028"/>
              <a:gd name="connsiteY0" fmla="*/ 0 h 5657"/>
              <a:gd name="connsiteX1" fmla="*/ 185029 w 185028"/>
              <a:gd name="connsiteY1" fmla="*/ 0 h 5657"/>
              <a:gd name="connsiteX2" fmla="*/ 185029 w 185028"/>
              <a:gd name="connsiteY2" fmla="*/ 5658 h 5657"/>
              <a:gd name="connsiteX3" fmla="*/ 0 w 185028"/>
              <a:gd name="connsiteY3" fmla="*/ 5658 h 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28" h="5657">
                <a:moveTo>
                  <a:pt x="0" y="0"/>
                </a:moveTo>
                <a:lnTo>
                  <a:pt x="185029" y="0"/>
                </a:lnTo>
                <a:lnTo>
                  <a:pt x="185029" y="5658"/>
                </a:lnTo>
                <a:lnTo>
                  <a:pt x="0" y="565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34" name="Freeform: Shape 1133">
            <a:extLst>
              <a:ext uri="{FF2B5EF4-FFF2-40B4-BE49-F238E27FC236}">
                <a16:creationId xmlns:a16="http://schemas.microsoft.com/office/drawing/2014/main" id="{4A7B87DB-2BAC-4533-A98A-A9B6FB4D0DCD}"/>
              </a:ext>
            </a:extLst>
          </p:cNvPr>
          <p:cNvSpPr/>
          <p:nvPr/>
        </p:nvSpPr>
        <p:spPr>
          <a:xfrm rot="21316200">
            <a:off x="10114098" y="6527698"/>
            <a:ext cx="7394" cy="269170"/>
          </a:xfrm>
          <a:custGeom>
            <a:avLst/>
            <a:gdLst>
              <a:gd name="connsiteX0" fmla="*/ 0 w 5657"/>
              <a:gd name="connsiteY0" fmla="*/ 0 h 205294"/>
              <a:gd name="connsiteX1" fmla="*/ 5658 w 5657"/>
              <a:gd name="connsiteY1" fmla="*/ 0 h 205294"/>
              <a:gd name="connsiteX2" fmla="*/ 5658 w 5657"/>
              <a:gd name="connsiteY2" fmla="*/ 205294 h 205294"/>
              <a:gd name="connsiteX3" fmla="*/ 0 w 5657"/>
              <a:gd name="connsiteY3" fmla="*/ 205294 h 20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7" h="205294">
                <a:moveTo>
                  <a:pt x="0" y="0"/>
                </a:moveTo>
                <a:lnTo>
                  <a:pt x="5658" y="0"/>
                </a:lnTo>
                <a:lnTo>
                  <a:pt x="5658" y="205294"/>
                </a:lnTo>
                <a:lnTo>
                  <a:pt x="0" y="205294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35" name="Freeform: Shape 1134">
            <a:extLst>
              <a:ext uri="{FF2B5EF4-FFF2-40B4-BE49-F238E27FC236}">
                <a16:creationId xmlns:a16="http://schemas.microsoft.com/office/drawing/2014/main" id="{590A0DE9-C962-4304-8CA4-2EABE4EFCD85}"/>
              </a:ext>
            </a:extLst>
          </p:cNvPr>
          <p:cNvSpPr/>
          <p:nvPr/>
        </p:nvSpPr>
        <p:spPr>
          <a:xfrm rot="19515600">
            <a:off x="9848908" y="6576505"/>
            <a:ext cx="307465" cy="7417"/>
          </a:xfrm>
          <a:custGeom>
            <a:avLst/>
            <a:gdLst>
              <a:gd name="connsiteX0" fmla="*/ 0 w 235229"/>
              <a:gd name="connsiteY0" fmla="*/ 0 h 5657"/>
              <a:gd name="connsiteX1" fmla="*/ 235230 w 235229"/>
              <a:gd name="connsiteY1" fmla="*/ 0 h 5657"/>
              <a:gd name="connsiteX2" fmla="*/ 235230 w 235229"/>
              <a:gd name="connsiteY2" fmla="*/ 5658 h 5657"/>
              <a:gd name="connsiteX3" fmla="*/ 0 w 235229"/>
              <a:gd name="connsiteY3" fmla="*/ 5658 h 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29" h="5657">
                <a:moveTo>
                  <a:pt x="0" y="0"/>
                </a:moveTo>
                <a:lnTo>
                  <a:pt x="235230" y="0"/>
                </a:lnTo>
                <a:lnTo>
                  <a:pt x="235230" y="5658"/>
                </a:lnTo>
                <a:lnTo>
                  <a:pt x="0" y="5658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36" name="Freeform: Shape 1135">
            <a:extLst>
              <a:ext uri="{FF2B5EF4-FFF2-40B4-BE49-F238E27FC236}">
                <a16:creationId xmlns:a16="http://schemas.microsoft.com/office/drawing/2014/main" id="{6AED4001-F777-4245-A730-3BC78EC39878}"/>
              </a:ext>
            </a:extLst>
          </p:cNvPr>
          <p:cNvSpPr/>
          <p:nvPr/>
        </p:nvSpPr>
        <p:spPr>
          <a:xfrm>
            <a:off x="10112392" y="6209780"/>
            <a:ext cx="218364" cy="496527"/>
          </a:xfrm>
          <a:custGeom>
            <a:avLst/>
            <a:gdLst>
              <a:gd name="connsiteX0" fmla="*/ 163049 w 167061"/>
              <a:gd name="connsiteY0" fmla="*/ 378699 h 378698"/>
              <a:gd name="connsiteX1" fmla="*/ 167062 w 167061"/>
              <a:gd name="connsiteY1" fmla="*/ 374721 h 378698"/>
              <a:gd name="connsiteX2" fmla="*/ 5624 w 167061"/>
              <a:gd name="connsiteY2" fmla="*/ 211878 h 378698"/>
              <a:gd name="connsiteX3" fmla="*/ 5624 w 167061"/>
              <a:gd name="connsiteY3" fmla="*/ 0 h 378698"/>
              <a:gd name="connsiteX4" fmla="*/ 0 w 167061"/>
              <a:gd name="connsiteY4" fmla="*/ 0 h 378698"/>
              <a:gd name="connsiteX5" fmla="*/ 0 w 167061"/>
              <a:gd name="connsiteY5" fmla="*/ 214210 h 378698"/>
              <a:gd name="connsiteX6" fmla="*/ 163049 w 167061"/>
              <a:gd name="connsiteY6" fmla="*/ 378699 h 37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061" h="378698">
                <a:moveTo>
                  <a:pt x="163049" y="378699"/>
                </a:moveTo>
                <a:lnTo>
                  <a:pt x="167062" y="374721"/>
                </a:lnTo>
                <a:lnTo>
                  <a:pt x="5624" y="211878"/>
                </a:lnTo>
                <a:lnTo>
                  <a:pt x="5624" y="0"/>
                </a:lnTo>
                <a:lnTo>
                  <a:pt x="0" y="0"/>
                </a:lnTo>
                <a:lnTo>
                  <a:pt x="0" y="214210"/>
                </a:lnTo>
                <a:lnTo>
                  <a:pt x="163049" y="378699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37" name="Freeform: Shape 1136">
            <a:extLst>
              <a:ext uri="{FF2B5EF4-FFF2-40B4-BE49-F238E27FC236}">
                <a16:creationId xmlns:a16="http://schemas.microsoft.com/office/drawing/2014/main" id="{C7EC1A34-1EDB-4C9A-B937-A1BCE56DDAEF}"/>
              </a:ext>
            </a:extLst>
          </p:cNvPr>
          <p:cNvSpPr/>
          <p:nvPr/>
        </p:nvSpPr>
        <p:spPr>
          <a:xfrm>
            <a:off x="10061656" y="6453053"/>
            <a:ext cx="108823" cy="109161"/>
          </a:xfrm>
          <a:custGeom>
            <a:avLst/>
            <a:gdLst>
              <a:gd name="connsiteX0" fmla="*/ 83256 w 83256"/>
              <a:gd name="connsiteY0" fmla="*/ 41628 h 83256"/>
              <a:gd name="connsiteX1" fmla="*/ 41629 w 83256"/>
              <a:gd name="connsiteY1" fmla="*/ 83256 h 83256"/>
              <a:gd name="connsiteX2" fmla="*/ 1 w 83256"/>
              <a:gd name="connsiteY2" fmla="*/ 41628 h 83256"/>
              <a:gd name="connsiteX3" fmla="*/ 41629 w 83256"/>
              <a:gd name="connsiteY3" fmla="*/ 0 h 83256"/>
              <a:gd name="connsiteX4" fmla="*/ 83256 w 83256"/>
              <a:gd name="connsiteY4" fmla="*/ 41628 h 83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56" h="83256">
                <a:moveTo>
                  <a:pt x="83256" y="41628"/>
                </a:moveTo>
                <a:cubicBezTo>
                  <a:pt x="83256" y="64618"/>
                  <a:pt x="64619" y="83256"/>
                  <a:pt x="41629" y="83256"/>
                </a:cubicBezTo>
                <a:cubicBezTo>
                  <a:pt x="18638" y="83256"/>
                  <a:pt x="1" y="64618"/>
                  <a:pt x="1" y="41628"/>
                </a:cubicBezTo>
                <a:cubicBezTo>
                  <a:pt x="1" y="18637"/>
                  <a:pt x="18639" y="0"/>
                  <a:pt x="41629" y="0"/>
                </a:cubicBezTo>
                <a:cubicBezTo>
                  <a:pt x="64620" y="0"/>
                  <a:pt x="83256" y="18637"/>
                  <a:pt x="83256" y="41628"/>
                </a:cubicBezTo>
                <a:close/>
              </a:path>
            </a:pathLst>
          </a:custGeom>
          <a:solidFill>
            <a:srgbClr val="2C3A64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38" name="Freeform: Shape 1137">
            <a:extLst>
              <a:ext uri="{FF2B5EF4-FFF2-40B4-BE49-F238E27FC236}">
                <a16:creationId xmlns:a16="http://schemas.microsoft.com/office/drawing/2014/main" id="{B93F5AA0-2280-4AA6-AF63-3810CBCCCA2A}"/>
              </a:ext>
            </a:extLst>
          </p:cNvPr>
          <p:cNvSpPr/>
          <p:nvPr/>
        </p:nvSpPr>
        <p:spPr>
          <a:xfrm>
            <a:off x="9796909" y="6187582"/>
            <a:ext cx="638263" cy="639890"/>
          </a:xfrm>
          <a:custGeom>
            <a:avLst/>
            <a:gdLst>
              <a:gd name="connsiteX0" fmla="*/ 371734 w 488309"/>
              <a:gd name="connsiteY0" fmla="*/ 36064 h 488040"/>
              <a:gd name="connsiteX1" fmla="*/ 352086 w 488309"/>
              <a:gd name="connsiteY1" fmla="*/ 25194 h 488040"/>
              <a:gd name="connsiteX2" fmla="*/ 320094 w 488309"/>
              <a:gd name="connsiteY2" fmla="*/ 12095 h 488040"/>
              <a:gd name="connsiteX3" fmla="*/ 142128 w 488309"/>
              <a:gd name="connsiteY3" fmla="*/ 22382 h 488040"/>
              <a:gd name="connsiteX4" fmla="*/ 129030 w 488309"/>
              <a:gd name="connsiteY4" fmla="*/ 28897 h 488040"/>
              <a:gd name="connsiteX5" fmla="*/ 28868 w 488309"/>
              <a:gd name="connsiteY5" fmla="*/ 359178 h 488040"/>
              <a:gd name="connsiteX6" fmla="*/ 120663 w 488309"/>
              <a:gd name="connsiteY6" fmla="*/ 454642 h 488040"/>
              <a:gd name="connsiteX7" fmla="*/ 129030 w 488309"/>
              <a:gd name="connsiteY7" fmla="*/ 459305 h 488040"/>
              <a:gd name="connsiteX8" fmla="*/ 214377 w 488309"/>
              <a:gd name="connsiteY8" fmla="*/ 486291 h 488040"/>
              <a:gd name="connsiteX9" fmla="*/ 215235 w 488309"/>
              <a:gd name="connsiteY9" fmla="*/ 486291 h 488040"/>
              <a:gd name="connsiteX10" fmla="*/ 244175 w 488309"/>
              <a:gd name="connsiteY10" fmla="*/ 488040 h 488040"/>
              <a:gd name="connsiteX11" fmla="*/ 273390 w 488309"/>
              <a:gd name="connsiteY11" fmla="*/ 486291 h 488040"/>
              <a:gd name="connsiteX12" fmla="*/ 274282 w 488309"/>
              <a:gd name="connsiteY12" fmla="*/ 486291 h 488040"/>
              <a:gd name="connsiteX13" fmla="*/ 486435 w 488309"/>
              <a:gd name="connsiteY13" fmla="*/ 214132 h 488040"/>
              <a:gd name="connsiteX14" fmla="*/ 371734 w 488309"/>
              <a:gd name="connsiteY14" fmla="*/ 36064 h 488040"/>
              <a:gd name="connsiteX15" fmla="*/ 451664 w 488309"/>
              <a:gd name="connsiteY15" fmla="*/ 277705 h 488040"/>
              <a:gd name="connsiteX16" fmla="*/ 438360 w 488309"/>
              <a:gd name="connsiteY16" fmla="*/ 324443 h 488040"/>
              <a:gd name="connsiteX17" fmla="*/ 436131 w 488309"/>
              <a:gd name="connsiteY17" fmla="*/ 329621 h 488040"/>
              <a:gd name="connsiteX18" fmla="*/ 400846 w 488309"/>
              <a:gd name="connsiteY18" fmla="*/ 384004 h 488040"/>
              <a:gd name="connsiteX19" fmla="*/ 397040 w 488309"/>
              <a:gd name="connsiteY19" fmla="*/ 388188 h 488040"/>
              <a:gd name="connsiteX20" fmla="*/ 359321 w 488309"/>
              <a:gd name="connsiteY20" fmla="*/ 419872 h 488040"/>
              <a:gd name="connsiteX21" fmla="*/ 354589 w 488309"/>
              <a:gd name="connsiteY21" fmla="*/ 422923 h 488040"/>
              <a:gd name="connsiteX22" fmla="*/ 321431 w 488309"/>
              <a:gd name="connsiteY22" fmla="*/ 439623 h 488040"/>
              <a:gd name="connsiteX23" fmla="*/ 316184 w 488309"/>
              <a:gd name="connsiteY23" fmla="*/ 441612 h 488040"/>
              <a:gd name="connsiteX24" fmla="*/ 256108 w 488309"/>
              <a:gd name="connsiteY24" fmla="*/ 453956 h 488040"/>
              <a:gd name="connsiteX25" fmla="*/ 250451 w 488309"/>
              <a:gd name="connsiteY25" fmla="*/ 454196 h 488040"/>
              <a:gd name="connsiteX26" fmla="*/ 244244 w 488309"/>
              <a:gd name="connsiteY26" fmla="*/ 454196 h 488040"/>
              <a:gd name="connsiteX27" fmla="*/ 167777 w 488309"/>
              <a:gd name="connsiteY27" fmla="*/ 439829 h 488040"/>
              <a:gd name="connsiteX28" fmla="*/ 162565 w 488309"/>
              <a:gd name="connsiteY28" fmla="*/ 437703 h 488040"/>
              <a:gd name="connsiteX29" fmla="*/ 137911 w 488309"/>
              <a:gd name="connsiteY29" fmla="*/ 425358 h 488040"/>
              <a:gd name="connsiteX30" fmla="*/ 134276 w 488309"/>
              <a:gd name="connsiteY30" fmla="*/ 423129 h 488040"/>
              <a:gd name="connsiteX31" fmla="*/ 129510 w 488309"/>
              <a:gd name="connsiteY31" fmla="*/ 420112 h 488040"/>
              <a:gd name="connsiteX32" fmla="*/ 129098 w 488309"/>
              <a:gd name="connsiteY32" fmla="*/ 419837 h 488040"/>
              <a:gd name="connsiteX33" fmla="*/ 71045 w 488309"/>
              <a:gd name="connsiteY33" fmla="*/ 363088 h 488040"/>
              <a:gd name="connsiteX34" fmla="*/ 67891 w 488309"/>
              <a:gd name="connsiteY34" fmla="*/ 358390 h 488040"/>
              <a:gd name="connsiteX35" fmla="*/ 62404 w 488309"/>
              <a:gd name="connsiteY35" fmla="*/ 349577 h 488040"/>
              <a:gd name="connsiteX36" fmla="*/ 36447 w 488309"/>
              <a:gd name="connsiteY36" fmla="*/ 212006 h 488040"/>
              <a:gd name="connsiteX37" fmla="*/ 37372 w 488309"/>
              <a:gd name="connsiteY37" fmla="*/ 206416 h 488040"/>
              <a:gd name="connsiteX38" fmla="*/ 121417 w 488309"/>
              <a:gd name="connsiteY38" fmla="*/ 73440 h 488040"/>
              <a:gd name="connsiteX39" fmla="*/ 126046 w 488309"/>
              <a:gd name="connsiteY39" fmla="*/ 70217 h 488040"/>
              <a:gd name="connsiteX40" fmla="*/ 129098 w 488309"/>
              <a:gd name="connsiteY40" fmla="*/ 68194 h 488040"/>
              <a:gd name="connsiteX41" fmla="*/ 167126 w 488309"/>
              <a:gd name="connsiteY41" fmla="*/ 48408 h 488040"/>
              <a:gd name="connsiteX42" fmla="*/ 172406 w 488309"/>
              <a:gd name="connsiteY42" fmla="*/ 46385 h 488040"/>
              <a:gd name="connsiteX43" fmla="*/ 241398 w 488309"/>
              <a:gd name="connsiteY43" fmla="*/ 33801 h 488040"/>
              <a:gd name="connsiteX44" fmla="*/ 247056 w 488309"/>
              <a:gd name="connsiteY44" fmla="*/ 33801 h 488040"/>
              <a:gd name="connsiteX45" fmla="*/ 307646 w 488309"/>
              <a:gd name="connsiteY45" fmla="*/ 43539 h 488040"/>
              <a:gd name="connsiteX46" fmla="*/ 313339 w 488309"/>
              <a:gd name="connsiteY46" fmla="*/ 45425 h 488040"/>
              <a:gd name="connsiteX47" fmla="*/ 318653 w 488309"/>
              <a:gd name="connsiteY47" fmla="*/ 47379 h 488040"/>
              <a:gd name="connsiteX48" fmla="*/ 338370 w 488309"/>
              <a:gd name="connsiteY48" fmla="*/ 56020 h 488040"/>
              <a:gd name="connsiteX49" fmla="*/ 370637 w 488309"/>
              <a:gd name="connsiteY49" fmla="*/ 76114 h 488040"/>
              <a:gd name="connsiteX50" fmla="*/ 375094 w 488309"/>
              <a:gd name="connsiteY50" fmla="*/ 79543 h 488040"/>
              <a:gd name="connsiteX51" fmla="*/ 430404 w 488309"/>
              <a:gd name="connsiteY51" fmla="*/ 146375 h 488040"/>
              <a:gd name="connsiteX52" fmla="*/ 432942 w 488309"/>
              <a:gd name="connsiteY52" fmla="*/ 151450 h 488040"/>
              <a:gd name="connsiteX53" fmla="*/ 447927 w 488309"/>
              <a:gd name="connsiteY53" fmla="*/ 191946 h 488040"/>
              <a:gd name="connsiteX54" fmla="*/ 449264 w 488309"/>
              <a:gd name="connsiteY54" fmla="*/ 197432 h 488040"/>
              <a:gd name="connsiteX55" fmla="*/ 452693 w 488309"/>
              <a:gd name="connsiteY55" fmla="*/ 271979 h 488040"/>
              <a:gd name="connsiteX56" fmla="*/ 451664 w 488309"/>
              <a:gd name="connsiteY56" fmla="*/ 277705 h 48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88309" h="488040">
                <a:moveTo>
                  <a:pt x="371734" y="36064"/>
                </a:moveTo>
                <a:cubicBezTo>
                  <a:pt x="365356" y="32120"/>
                  <a:pt x="358806" y="28485"/>
                  <a:pt x="352086" y="25194"/>
                </a:cubicBezTo>
                <a:cubicBezTo>
                  <a:pt x="341764" y="20050"/>
                  <a:pt x="331066" y="15661"/>
                  <a:pt x="320094" y="12095"/>
                </a:cubicBezTo>
                <a:cubicBezTo>
                  <a:pt x="261595" y="-7039"/>
                  <a:pt x="198021" y="-3370"/>
                  <a:pt x="142128" y="22382"/>
                </a:cubicBezTo>
                <a:cubicBezTo>
                  <a:pt x="137705" y="24405"/>
                  <a:pt x="133316" y="26600"/>
                  <a:pt x="129030" y="28897"/>
                </a:cubicBezTo>
                <a:cubicBezTo>
                  <a:pt x="10180" y="92436"/>
                  <a:pt x="-34671" y="240295"/>
                  <a:pt x="28868" y="359178"/>
                </a:cubicBezTo>
                <a:cubicBezTo>
                  <a:pt x="50094" y="398852"/>
                  <a:pt x="81847" y="431873"/>
                  <a:pt x="120663" y="454642"/>
                </a:cubicBezTo>
                <a:cubicBezTo>
                  <a:pt x="123406" y="456253"/>
                  <a:pt x="126218" y="457831"/>
                  <a:pt x="129030" y="459305"/>
                </a:cubicBezTo>
                <a:cubicBezTo>
                  <a:pt x="155570" y="473536"/>
                  <a:pt x="184511" y="482657"/>
                  <a:pt x="214377" y="486291"/>
                </a:cubicBezTo>
                <a:cubicBezTo>
                  <a:pt x="214652" y="486326"/>
                  <a:pt x="214960" y="486326"/>
                  <a:pt x="215235" y="486291"/>
                </a:cubicBezTo>
                <a:cubicBezTo>
                  <a:pt x="224836" y="487457"/>
                  <a:pt x="234505" y="488040"/>
                  <a:pt x="244175" y="488040"/>
                </a:cubicBezTo>
                <a:cubicBezTo>
                  <a:pt x="253948" y="488040"/>
                  <a:pt x="263686" y="487457"/>
                  <a:pt x="273390" y="486291"/>
                </a:cubicBezTo>
                <a:lnTo>
                  <a:pt x="274282" y="486291"/>
                </a:lnTo>
                <a:cubicBezTo>
                  <a:pt x="408013" y="469729"/>
                  <a:pt x="502996" y="347863"/>
                  <a:pt x="486435" y="214132"/>
                </a:cubicBezTo>
                <a:cubicBezTo>
                  <a:pt x="477313" y="140408"/>
                  <a:pt x="435068" y="74880"/>
                  <a:pt x="371734" y="36064"/>
                </a:cubicBezTo>
                <a:close/>
                <a:moveTo>
                  <a:pt x="451664" y="277705"/>
                </a:moveTo>
                <a:cubicBezTo>
                  <a:pt x="449092" y="293753"/>
                  <a:pt x="444634" y="309458"/>
                  <a:pt x="438360" y="324443"/>
                </a:cubicBezTo>
                <a:cubicBezTo>
                  <a:pt x="437673" y="326192"/>
                  <a:pt x="436919" y="327872"/>
                  <a:pt x="436131" y="329621"/>
                </a:cubicBezTo>
                <a:cubicBezTo>
                  <a:pt x="427250" y="349475"/>
                  <a:pt x="415351" y="367820"/>
                  <a:pt x="400846" y="384004"/>
                </a:cubicBezTo>
                <a:cubicBezTo>
                  <a:pt x="399612" y="385410"/>
                  <a:pt x="398343" y="386816"/>
                  <a:pt x="397040" y="388188"/>
                </a:cubicBezTo>
                <a:cubicBezTo>
                  <a:pt x="385759" y="400224"/>
                  <a:pt x="373106" y="410853"/>
                  <a:pt x="359321" y="419872"/>
                </a:cubicBezTo>
                <a:cubicBezTo>
                  <a:pt x="357744" y="420935"/>
                  <a:pt x="356201" y="421929"/>
                  <a:pt x="354589" y="422923"/>
                </a:cubicBezTo>
                <a:cubicBezTo>
                  <a:pt x="344028" y="429439"/>
                  <a:pt x="332952" y="435028"/>
                  <a:pt x="321431" y="439623"/>
                </a:cubicBezTo>
                <a:cubicBezTo>
                  <a:pt x="319716" y="440309"/>
                  <a:pt x="318002" y="440960"/>
                  <a:pt x="316184" y="441612"/>
                </a:cubicBezTo>
                <a:cubicBezTo>
                  <a:pt x="296879" y="448675"/>
                  <a:pt x="276648" y="452824"/>
                  <a:pt x="256108" y="453956"/>
                </a:cubicBezTo>
                <a:cubicBezTo>
                  <a:pt x="254222" y="453956"/>
                  <a:pt x="252337" y="454162"/>
                  <a:pt x="250451" y="454196"/>
                </a:cubicBezTo>
                <a:cubicBezTo>
                  <a:pt x="248564" y="454230"/>
                  <a:pt x="246336" y="454196"/>
                  <a:pt x="244244" y="454196"/>
                </a:cubicBezTo>
                <a:cubicBezTo>
                  <a:pt x="218081" y="454196"/>
                  <a:pt x="192158" y="449327"/>
                  <a:pt x="167777" y="439829"/>
                </a:cubicBezTo>
                <a:cubicBezTo>
                  <a:pt x="166028" y="439143"/>
                  <a:pt x="164348" y="438457"/>
                  <a:pt x="162565" y="437703"/>
                </a:cubicBezTo>
                <a:cubicBezTo>
                  <a:pt x="154095" y="434136"/>
                  <a:pt x="145832" y="430022"/>
                  <a:pt x="137911" y="425358"/>
                </a:cubicBezTo>
                <a:cubicBezTo>
                  <a:pt x="136677" y="424638"/>
                  <a:pt x="135476" y="423918"/>
                  <a:pt x="134276" y="423129"/>
                </a:cubicBezTo>
                <a:cubicBezTo>
                  <a:pt x="133076" y="422341"/>
                  <a:pt x="131087" y="421175"/>
                  <a:pt x="129510" y="420112"/>
                </a:cubicBezTo>
                <a:cubicBezTo>
                  <a:pt x="129372" y="420043"/>
                  <a:pt x="129235" y="419940"/>
                  <a:pt x="129098" y="419837"/>
                </a:cubicBezTo>
                <a:cubicBezTo>
                  <a:pt x="106227" y="404887"/>
                  <a:pt x="86510" y="385616"/>
                  <a:pt x="71045" y="363088"/>
                </a:cubicBezTo>
                <a:cubicBezTo>
                  <a:pt x="69913" y="361544"/>
                  <a:pt x="68851" y="359967"/>
                  <a:pt x="67891" y="358390"/>
                </a:cubicBezTo>
                <a:cubicBezTo>
                  <a:pt x="65936" y="355510"/>
                  <a:pt x="64153" y="352560"/>
                  <a:pt x="62404" y="349577"/>
                </a:cubicBezTo>
                <a:cubicBezTo>
                  <a:pt x="38332" y="308018"/>
                  <a:pt x="29177" y="259498"/>
                  <a:pt x="36447" y="212006"/>
                </a:cubicBezTo>
                <a:cubicBezTo>
                  <a:pt x="36721" y="210120"/>
                  <a:pt x="37030" y="208268"/>
                  <a:pt x="37372" y="206416"/>
                </a:cubicBezTo>
                <a:cubicBezTo>
                  <a:pt x="47179" y="152890"/>
                  <a:pt x="77286" y="105261"/>
                  <a:pt x="121417" y="73440"/>
                </a:cubicBezTo>
                <a:cubicBezTo>
                  <a:pt x="122961" y="72343"/>
                  <a:pt x="124469" y="71280"/>
                  <a:pt x="126046" y="70217"/>
                </a:cubicBezTo>
                <a:lnTo>
                  <a:pt x="129098" y="68194"/>
                </a:lnTo>
                <a:cubicBezTo>
                  <a:pt x="141065" y="60307"/>
                  <a:pt x="153787" y="53689"/>
                  <a:pt x="167126" y="48408"/>
                </a:cubicBezTo>
                <a:lnTo>
                  <a:pt x="172406" y="46385"/>
                </a:lnTo>
                <a:cubicBezTo>
                  <a:pt x="194523" y="38327"/>
                  <a:pt x="217841" y="34075"/>
                  <a:pt x="241398" y="33801"/>
                </a:cubicBezTo>
                <a:lnTo>
                  <a:pt x="247056" y="33801"/>
                </a:lnTo>
                <a:cubicBezTo>
                  <a:pt x="267630" y="34041"/>
                  <a:pt x="288032" y="37333"/>
                  <a:pt x="307646" y="43539"/>
                </a:cubicBezTo>
                <a:cubicBezTo>
                  <a:pt x="309566" y="44122"/>
                  <a:pt x="311453" y="44773"/>
                  <a:pt x="313339" y="45425"/>
                </a:cubicBezTo>
                <a:cubicBezTo>
                  <a:pt x="315224" y="46076"/>
                  <a:pt x="316768" y="46694"/>
                  <a:pt x="318653" y="47379"/>
                </a:cubicBezTo>
                <a:cubicBezTo>
                  <a:pt x="325374" y="49917"/>
                  <a:pt x="331958" y="52797"/>
                  <a:pt x="338370" y="56020"/>
                </a:cubicBezTo>
                <a:cubicBezTo>
                  <a:pt x="349686" y="61747"/>
                  <a:pt x="360487" y="68468"/>
                  <a:pt x="370637" y="76114"/>
                </a:cubicBezTo>
                <a:cubicBezTo>
                  <a:pt x="372146" y="77246"/>
                  <a:pt x="373620" y="78412"/>
                  <a:pt x="375094" y="79543"/>
                </a:cubicBezTo>
                <a:cubicBezTo>
                  <a:pt x="397932" y="97752"/>
                  <a:pt x="416791" y="120520"/>
                  <a:pt x="430404" y="146375"/>
                </a:cubicBezTo>
                <a:cubicBezTo>
                  <a:pt x="431296" y="148055"/>
                  <a:pt x="432153" y="149804"/>
                  <a:pt x="432942" y="151450"/>
                </a:cubicBezTo>
                <a:cubicBezTo>
                  <a:pt x="439354" y="164377"/>
                  <a:pt x="444361" y="177956"/>
                  <a:pt x="447927" y="191946"/>
                </a:cubicBezTo>
                <a:cubicBezTo>
                  <a:pt x="448407" y="193764"/>
                  <a:pt x="448852" y="195581"/>
                  <a:pt x="449264" y="197432"/>
                </a:cubicBezTo>
                <a:cubicBezTo>
                  <a:pt x="454818" y="221881"/>
                  <a:pt x="455985" y="247119"/>
                  <a:pt x="452693" y="271979"/>
                </a:cubicBezTo>
                <a:cubicBezTo>
                  <a:pt x="452247" y="274002"/>
                  <a:pt x="451973" y="275854"/>
                  <a:pt x="451664" y="277705"/>
                </a:cubicBezTo>
                <a:close/>
              </a:path>
            </a:pathLst>
          </a:custGeom>
          <a:solidFill>
            <a:srgbClr val="1D2A4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39" name="Freeform: Shape 1138">
            <a:extLst>
              <a:ext uri="{FF2B5EF4-FFF2-40B4-BE49-F238E27FC236}">
                <a16:creationId xmlns:a16="http://schemas.microsoft.com/office/drawing/2014/main" id="{B9DA6027-575F-4932-B73E-F7394B9B2E72}"/>
              </a:ext>
            </a:extLst>
          </p:cNvPr>
          <p:cNvSpPr/>
          <p:nvPr/>
        </p:nvSpPr>
        <p:spPr>
          <a:xfrm>
            <a:off x="9832626" y="6227854"/>
            <a:ext cx="562222" cy="563518"/>
          </a:xfrm>
          <a:custGeom>
            <a:avLst/>
            <a:gdLst>
              <a:gd name="connsiteX0" fmla="*/ 424476 w 430133"/>
              <a:gd name="connsiteY0" fmla="*/ 166409 h 429791"/>
              <a:gd name="connsiteX1" fmla="*/ 423105 w 430133"/>
              <a:gd name="connsiteY1" fmla="*/ 160923 h 429791"/>
              <a:gd name="connsiteX2" fmla="*/ 407777 w 430133"/>
              <a:gd name="connsiteY2" fmla="*/ 119775 h 429791"/>
              <a:gd name="connsiteX3" fmla="*/ 405205 w 430133"/>
              <a:gd name="connsiteY3" fmla="*/ 114735 h 429791"/>
              <a:gd name="connsiteX4" fmla="*/ 349313 w 430133"/>
              <a:gd name="connsiteY4" fmla="*/ 47149 h 429791"/>
              <a:gd name="connsiteX5" fmla="*/ 344855 w 430133"/>
              <a:gd name="connsiteY5" fmla="*/ 43720 h 429791"/>
              <a:gd name="connsiteX6" fmla="*/ 281316 w 430133"/>
              <a:gd name="connsiteY6" fmla="*/ 10390 h 429791"/>
              <a:gd name="connsiteX7" fmla="*/ 281316 w 430133"/>
              <a:gd name="connsiteY7" fmla="*/ 10390 h 429791"/>
              <a:gd name="connsiteX8" fmla="*/ 256799 w 430133"/>
              <a:gd name="connsiteY8" fmla="*/ 4046 h 429791"/>
              <a:gd name="connsiteX9" fmla="*/ 219697 w 430133"/>
              <a:gd name="connsiteY9" fmla="*/ 0 h 429791"/>
              <a:gd name="connsiteX10" fmla="*/ 214998 w 430133"/>
              <a:gd name="connsiteY10" fmla="*/ 0 h 429791"/>
              <a:gd name="connsiteX11" fmla="*/ 214038 w 430133"/>
              <a:gd name="connsiteY11" fmla="*/ 0 h 429791"/>
              <a:gd name="connsiteX12" fmla="*/ 196893 w 430133"/>
              <a:gd name="connsiteY12" fmla="*/ 755 h 429791"/>
              <a:gd name="connsiteX13" fmla="*/ 143778 w 430133"/>
              <a:gd name="connsiteY13" fmla="*/ 12139 h 429791"/>
              <a:gd name="connsiteX14" fmla="*/ 138464 w 430133"/>
              <a:gd name="connsiteY14" fmla="*/ 14093 h 429791"/>
              <a:gd name="connsiteX15" fmla="*/ 101738 w 430133"/>
              <a:gd name="connsiteY15" fmla="*/ 32336 h 429791"/>
              <a:gd name="connsiteX16" fmla="*/ 96047 w 430133"/>
              <a:gd name="connsiteY16" fmla="*/ 36005 h 429791"/>
              <a:gd name="connsiteX17" fmla="*/ 91384 w 430133"/>
              <a:gd name="connsiteY17" fmla="*/ 39194 h 429791"/>
              <a:gd name="connsiteX18" fmla="*/ 3773 w 430133"/>
              <a:gd name="connsiteY18" fmla="*/ 174913 h 429791"/>
              <a:gd name="connsiteX19" fmla="*/ 2778 w 430133"/>
              <a:gd name="connsiteY19" fmla="*/ 180503 h 429791"/>
              <a:gd name="connsiteX20" fmla="*/ 0 w 430133"/>
              <a:gd name="connsiteY20" fmla="*/ 214793 h 429791"/>
              <a:gd name="connsiteX21" fmla="*/ 34702 w 430133"/>
              <a:gd name="connsiteY21" fmla="*/ 331824 h 429791"/>
              <a:gd name="connsiteX22" fmla="*/ 37857 w 430133"/>
              <a:gd name="connsiteY22" fmla="*/ 336522 h 429791"/>
              <a:gd name="connsiteX23" fmla="*/ 98447 w 430133"/>
              <a:gd name="connsiteY23" fmla="*/ 395364 h 429791"/>
              <a:gd name="connsiteX24" fmla="*/ 101876 w 430133"/>
              <a:gd name="connsiteY24" fmla="*/ 397456 h 429791"/>
              <a:gd name="connsiteX25" fmla="*/ 103351 w 430133"/>
              <a:gd name="connsiteY25" fmla="*/ 398381 h 429791"/>
              <a:gd name="connsiteX26" fmla="*/ 132805 w 430133"/>
              <a:gd name="connsiteY26" fmla="*/ 413400 h 429791"/>
              <a:gd name="connsiteX27" fmla="*/ 138018 w 430133"/>
              <a:gd name="connsiteY27" fmla="*/ 415492 h 429791"/>
              <a:gd name="connsiteX28" fmla="*/ 215136 w 430133"/>
              <a:gd name="connsiteY28" fmla="*/ 429791 h 429791"/>
              <a:gd name="connsiteX29" fmla="*/ 223743 w 430133"/>
              <a:gd name="connsiteY29" fmla="*/ 429791 h 429791"/>
              <a:gd name="connsiteX30" fmla="*/ 229401 w 430133"/>
              <a:gd name="connsiteY30" fmla="*/ 429482 h 429791"/>
              <a:gd name="connsiteX31" fmla="*/ 290848 w 430133"/>
              <a:gd name="connsiteY31" fmla="*/ 416178 h 429791"/>
              <a:gd name="connsiteX32" fmla="*/ 296129 w 430133"/>
              <a:gd name="connsiteY32" fmla="*/ 414120 h 429791"/>
              <a:gd name="connsiteX33" fmla="*/ 330042 w 430133"/>
              <a:gd name="connsiteY33" fmla="*/ 396598 h 429791"/>
              <a:gd name="connsiteX34" fmla="*/ 334774 w 430133"/>
              <a:gd name="connsiteY34" fmla="*/ 393512 h 429791"/>
              <a:gd name="connsiteX35" fmla="*/ 372973 w 430133"/>
              <a:gd name="connsiteY35" fmla="*/ 360765 h 429791"/>
              <a:gd name="connsiteX36" fmla="*/ 376779 w 430133"/>
              <a:gd name="connsiteY36" fmla="*/ 356582 h 429791"/>
              <a:gd name="connsiteX37" fmla="*/ 412372 w 430133"/>
              <a:gd name="connsiteY37" fmla="*/ 300518 h 429791"/>
              <a:gd name="connsiteX38" fmla="*/ 414533 w 430133"/>
              <a:gd name="connsiteY38" fmla="*/ 295340 h 429791"/>
              <a:gd name="connsiteX39" fmla="*/ 427665 w 430133"/>
              <a:gd name="connsiteY39" fmla="*/ 247643 h 429791"/>
              <a:gd name="connsiteX40" fmla="*/ 428454 w 430133"/>
              <a:gd name="connsiteY40" fmla="*/ 242053 h 429791"/>
              <a:gd name="connsiteX41" fmla="*/ 430134 w 430133"/>
              <a:gd name="connsiteY41" fmla="*/ 214964 h 429791"/>
              <a:gd name="connsiteX42" fmla="*/ 424476 w 430133"/>
              <a:gd name="connsiteY42" fmla="*/ 166409 h 429791"/>
              <a:gd name="connsiteX43" fmla="*/ 418921 w 430133"/>
              <a:gd name="connsiteY43" fmla="*/ 246202 h 429791"/>
              <a:gd name="connsiteX44" fmla="*/ 406405 w 430133"/>
              <a:gd name="connsiteY44" fmla="*/ 291740 h 429791"/>
              <a:gd name="connsiteX45" fmla="*/ 404211 w 430133"/>
              <a:gd name="connsiteY45" fmla="*/ 296917 h 429791"/>
              <a:gd name="connsiteX46" fmla="*/ 370504 w 430133"/>
              <a:gd name="connsiteY46" fmla="*/ 350238 h 429791"/>
              <a:gd name="connsiteX47" fmla="*/ 366697 w 430133"/>
              <a:gd name="connsiteY47" fmla="*/ 354456 h 429791"/>
              <a:gd name="connsiteX48" fmla="*/ 329939 w 430133"/>
              <a:gd name="connsiteY48" fmla="*/ 386037 h 429791"/>
              <a:gd name="connsiteX49" fmla="*/ 325207 w 430133"/>
              <a:gd name="connsiteY49" fmla="*/ 389123 h 429791"/>
              <a:gd name="connsiteX50" fmla="*/ 292905 w 430133"/>
              <a:gd name="connsiteY50" fmla="*/ 405822 h 429791"/>
              <a:gd name="connsiteX51" fmla="*/ 287625 w 430133"/>
              <a:gd name="connsiteY51" fmla="*/ 407880 h 429791"/>
              <a:gd name="connsiteX52" fmla="*/ 228509 w 430133"/>
              <a:gd name="connsiteY52" fmla="*/ 420636 h 429791"/>
              <a:gd name="connsiteX53" fmla="*/ 222851 w 430133"/>
              <a:gd name="connsiteY53" fmla="*/ 420944 h 429791"/>
              <a:gd name="connsiteX54" fmla="*/ 214964 w 430133"/>
              <a:gd name="connsiteY54" fmla="*/ 421116 h 429791"/>
              <a:gd name="connsiteX55" fmla="*/ 141104 w 430133"/>
              <a:gd name="connsiteY55" fmla="*/ 407400 h 429791"/>
              <a:gd name="connsiteX56" fmla="*/ 135858 w 430133"/>
              <a:gd name="connsiteY56" fmla="*/ 405308 h 429791"/>
              <a:gd name="connsiteX57" fmla="*/ 107808 w 430133"/>
              <a:gd name="connsiteY57" fmla="*/ 391009 h 429791"/>
              <a:gd name="connsiteX58" fmla="*/ 103042 w 430133"/>
              <a:gd name="connsiteY58" fmla="*/ 387991 h 429791"/>
              <a:gd name="connsiteX59" fmla="*/ 101705 w 430133"/>
              <a:gd name="connsiteY59" fmla="*/ 387100 h 429791"/>
              <a:gd name="connsiteX60" fmla="*/ 44955 w 430133"/>
              <a:gd name="connsiteY60" fmla="*/ 331516 h 429791"/>
              <a:gd name="connsiteX61" fmla="*/ 41834 w 430133"/>
              <a:gd name="connsiteY61" fmla="*/ 326818 h 429791"/>
              <a:gd name="connsiteX62" fmla="*/ 11282 w 430133"/>
              <a:gd name="connsiteY62" fmla="*/ 181737 h 429791"/>
              <a:gd name="connsiteX63" fmla="*/ 12276 w 430133"/>
              <a:gd name="connsiteY63" fmla="*/ 176148 h 429791"/>
              <a:gd name="connsiteX64" fmla="*/ 96356 w 430133"/>
              <a:gd name="connsiteY64" fmla="*/ 46120 h 429791"/>
              <a:gd name="connsiteX65" fmla="*/ 100984 w 430133"/>
              <a:gd name="connsiteY65" fmla="*/ 42897 h 429791"/>
              <a:gd name="connsiteX66" fmla="*/ 101705 w 430133"/>
              <a:gd name="connsiteY66" fmla="*/ 42451 h 429791"/>
              <a:gd name="connsiteX67" fmla="*/ 141172 w 430133"/>
              <a:gd name="connsiteY67" fmla="*/ 22117 h 429791"/>
              <a:gd name="connsiteX68" fmla="*/ 146487 w 430133"/>
              <a:gd name="connsiteY68" fmla="*/ 20163 h 429791"/>
              <a:gd name="connsiteX69" fmla="*/ 214005 w 430133"/>
              <a:gd name="connsiteY69" fmla="*/ 8470 h 429791"/>
              <a:gd name="connsiteX70" fmla="*/ 214964 w 430133"/>
              <a:gd name="connsiteY70" fmla="*/ 8470 h 429791"/>
              <a:gd name="connsiteX71" fmla="*/ 219662 w 430133"/>
              <a:gd name="connsiteY71" fmla="*/ 8470 h 429791"/>
              <a:gd name="connsiteX72" fmla="*/ 277955 w 430133"/>
              <a:gd name="connsiteY72" fmla="*/ 18311 h 429791"/>
              <a:gd name="connsiteX73" fmla="*/ 283819 w 430133"/>
              <a:gd name="connsiteY73" fmla="*/ 20266 h 429791"/>
              <a:gd name="connsiteX74" fmla="*/ 289099 w 430133"/>
              <a:gd name="connsiteY74" fmla="*/ 22254 h 429791"/>
              <a:gd name="connsiteX75" fmla="*/ 339026 w 430133"/>
              <a:gd name="connsiteY75" fmla="*/ 50098 h 429791"/>
              <a:gd name="connsiteX76" fmla="*/ 343483 w 430133"/>
              <a:gd name="connsiteY76" fmla="*/ 53527 h 429791"/>
              <a:gd name="connsiteX77" fmla="*/ 397319 w 430133"/>
              <a:gd name="connsiteY77" fmla="*/ 118472 h 429791"/>
              <a:gd name="connsiteX78" fmla="*/ 399891 w 430133"/>
              <a:gd name="connsiteY78" fmla="*/ 123513 h 429791"/>
              <a:gd name="connsiteX79" fmla="*/ 414395 w 430133"/>
              <a:gd name="connsiteY79" fmla="*/ 162261 h 429791"/>
              <a:gd name="connsiteX80" fmla="*/ 415767 w 430133"/>
              <a:gd name="connsiteY80" fmla="*/ 167747 h 429791"/>
              <a:gd name="connsiteX81" fmla="*/ 419539 w 430133"/>
              <a:gd name="connsiteY81" fmla="*/ 240476 h 429791"/>
              <a:gd name="connsiteX82" fmla="*/ 418921 w 430133"/>
              <a:gd name="connsiteY82" fmla="*/ 246202 h 42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30133" h="429791">
                <a:moveTo>
                  <a:pt x="424476" y="166409"/>
                </a:moveTo>
                <a:cubicBezTo>
                  <a:pt x="424064" y="164558"/>
                  <a:pt x="423585" y="162741"/>
                  <a:pt x="423105" y="160923"/>
                </a:cubicBezTo>
                <a:cubicBezTo>
                  <a:pt x="419436" y="146727"/>
                  <a:pt x="414292" y="132908"/>
                  <a:pt x="407777" y="119775"/>
                </a:cubicBezTo>
                <a:cubicBezTo>
                  <a:pt x="406954" y="118061"/>
                  <a:pt x="406097" y="116380"/>
                  <a:pt x="405205" y="114735"/>
                </a:cubicBezTo>
                <a:cubicBezTo>
                  <a:pt x="391387" y="88606"/>
                  <a:pt x="372356" y="65631"/>
                  <a:pt x="349313" y="47149"/>
                </a:cubicBezTo>
                <a:cubicBezTo>
                  <a:pt x="347838" y="45949"/>
                  <a:pt x="346364" y="44783"/>
                  <a:pt x="344855" y="43720"/>
                </a:cubicBezTo>
                <a:cubicBezTo>
                  <a:pt x="325687" y="29112"/>
                  <a:pt x="304221" y="17865"/>
                  <a:pt x="281316" y="10390"/>
                </a:cubicBezTo>
                <a:lnTo>
                  <a:pt x="281316" y="10390"/>
                </a:lnTo>
                <a:cubicBezTo>
                  <a:pt x="273291" y="7750"/>
                  <a:pt x="265096" y="5658"/>
                  <a:pt x="256799" y="4046"/>
                </a:cubicBezTo>
                <a:cubicBezTo>
                  <a:pt x="244591" y="1578"/>
                  <a:pt x="232178" y="240"/>
                  <a:pt x="219697" y="0"/>
                </a:cubicBezTo>
                <a:cubicBezTo>
                  <a:pt x="218119" y="0"/>
                  <a:pt x="216576" y="0"/>
                  <a:pt x="214998" y="0"/>
                </a:cubicBezTo>
                <a:lnTo>
                  <a:pt x="214038" y="0"/>
                </a:lnTo>
                <a:cubicBezTo>
                  <a:pt x="208278" y="0"/>
                  <a:pt x="202552" y="275"/>
                  <a:pt x="196893" y="755"/>
                </a:cubicBezTo>
                <a:cubicBezTo>
                  <a:pt x="178789" y="2263"/>
                  <a:pt x="160923" y="6069"/>
                  <a:pt x="143778" y="12139"/>
                </a:cubicBezTo>
                <a:cubicBezTo>
                  <a:pt x="141996" y="12756"/>
                  <a:pt x="140349" y="13408"/>
                  <a:pt x="138464" y="14093"/>
                </a:cubicBezTo>
                <a:cubicBezTo>
                  <a:pt x="125639" y="18962"/>
                  <a:pt x="113363" y="25066"/>
                  <a:pt x="101738" y="32336"/>
                </a:cubicBezTo>
                <a:cubicBezTo>
                  <a:pt x="99819" y="33501"/>
                  <a:pt x="97933" y="34736"/>
                  <a:pt x="96047" y="36005"/>
                </a:cubicBezTo>
                <a:cubicBezTo>
                  <a:pt x="94161" y="37273"/>
                  <a:pt x="92927" y="38096"/>
                  <a:pt x="91384" y="39194"/>
                </a:cubicBezTo>
                <a:cubicBezTo>
                  <a:pt x="45640" y="71323"/>
                  <a:pt x="14231" y="120015"/>
                  <a:pt x="3773" y="174913"/>
                </a:cubicBezTo>
                <a:cubicBezTo>
                  <a:pt x="3395" y="176765"/>
                  <a:pt x="3053" y="178651"/>
                  <a:pt x="2778" y="180503"/>
                </a:cubicBezTo>
                <a:cubicBezTo>
                  <a:pt x="926" y="191853"/>
                  <a:pt x="0" y="203306"/>
                  <a:pt x="0" y="214793"/>
                </a:cubicBezTo>
                <a:cubicBezTo>
                  <a:pt x="-68" y="256352"/>
                  <a:pt x="12002" y="297020"/>
                  <a:pt x="34702" y="331824"/>
                </a:cubicBezTo>
                <a:cubicBezTo>
                  <a:pt x="35730" y="333402"/>
                  <a:pt x="36793" y="334979"/>
                  <a:pt x="37857" y="336522"/>
                </a:cubicBezTo>
                <a:cubicBezTo>
                  <a:pt x="53973" y="359942"/>
                  <a:pt x="74581" y="379933"/>
                  <a:pt x="98447" y="395364"/>
                </a:cubicBezTo>
                <a:cubicBezTo>
                  <a:pt x="99544" y="396084"/>
                  <a:pt x="100642" y="396804"/>
                  <a:pt x="101876" y="397456"/>
                </a:cubicBezTo>
                <a:cubicBezTo>
                  <a:pt x="102356" y="397798"/>
                  <a:pt x="102836" y="398107"/>
                  <a:pt x="103351" y="398381"/>
                </a:cubicBezTo>
                <a:cubicBezTo>
                  <a:pt x="112746" y="404142"/>
                  <a:pt x="122621" y="409183"/>
                  <a:pt x="132805" y="413400"/>
                </a:cubicBezTo>
                <a:lnTo>
                  <a:pt x="138018" y="415492"/>
                </a:lnTo>
                <a:cubicBezTo>
                  <a:pt x="162638" y="424956"/>
                  <a:pt x="188767" y="429825"/>
                  <a:pt x="215136" y="429791"/>
                </a:cubicBezTo>
                <a:cubicBezTo>
                  <a:pt x="218016" y="429791"/>
                  <a:pt x="220896" y="429791"/>
                  <a:pt x="223743" y="429791"/>
                </a:cubicBezTo>
                <a:lnTo>
                  <a:pt x="229401" y="429482"/>
                </a:lnTo>
                <a:cubicBezTo>
                  <a:pt x="250420" y="428111"/>
                  <a:pt x="271132" y="423619"/>
                  <a:pt x="290848" y="416178"/>
                </a:cubicBezTo>
                <a:cubicBezTo>
                  <a:pt x="292631" y="415526"/>
                  <a:pt x="294277" y="414840"/>
                  <a:pt x="296129" y="414120"/>
                </a:cubicBezTo>
                <a:cubicBezTo>
                  <a:pt x="307925" y="409320"/>
                  <a:pt x="319275" y="403456"/>
                  <a:pt x="330042" y="396598"/>
                </a:cubicBezTo>
                <a:lnTo>
                  <a:pt x="334774" y="393512"/>
                </a:lnTo>
                <a:cubicBezTo>
                  <a:pt x="348764" y="384151"/>
                  <a:pt x="361588" y="373144"/>
                  <a:pt x="372973" y="360765"/>
                </a:cubicBezTo>
                <a:cubicBezTo>
                  <a:pt x="374276" y="359394"/>
                  <a:pt x="375544" y="357988"/>
                  <a:pt x="376779" y="356582"/>
                </a:cubicBezTo>
                <a:cubicBezTo>
                  <a:pt x="391489" y="339848"/>
                  <a:pt x="403490" y="320920"/>
                  <a:pt x="412372" y="300518"/>
                </a:cubicBezTo>
                <a:cubicBezTo>
                  <a:pt x="413126" y="298803"/>
                  <a:pt x="413846" y="297089"/>
                  <a:pt x="414533" y="295340"/>
                </a:cubicBezTo>
                <a:cubicBezTo>
                  <a:pt x="420773" y="280012"/>
                  <a:pt x="425162" y="263999"/>
                  <a:pt x="427665" y="247643"/>
                </a:cubicBezTo>
                <a:cubicBezTo>
                  <a:pt x="427940" y="245791"/>
                  <a:pt x="428214" y="243905"/>
                  <a:pt x="428454" y="242053"/>
                </a:cubicBezTo>
                <a:cubicBezTo>
                  <a:pt x="429551" y="233069"/>
                  <a:pt x="430134" y="224017"/>
                  <a:pt x="430134" y="214964"/>
                </a:cubicBezTo>
                <a:cubicBezTo>
                  <a:pt x="430100" y="198608"/>
                  <a:pt x="428214" y="182320"/>
                  <a:pt x="424476" y="166409"/>
                </a:cubicBezTo>
                <a:close/>
                <a:moveTo>
                  <a:pt x="418921" y="246202"/>
                </a:moveTo>
                <a:cubicBezTo>
                  <a:pt x="416521" y="261804"/>
                  <a:pt x="412303" y="277098"/>
                  <a:pt x="406405" y="291740"/>
                </a:cubicBezTo>
                <a:cubicBezTo>
                  <a:pt x="405685" y="293488"/>
                  <a:pt x="404966" y="295169"/>
                  <a:pt x="404211" y="296917"/>
                </a:cubicBezTo>
                <a:cubicBezTo>
                  <a:pt x="395775" y="316325"/>
                  <a:pt x="384392" y="334293"/>
                  <a:pt x="370504" y="350238"/>
                </a:cubicBezTo>
                <a:cubicBezTo>
                  <a:pt x="369269" y="351644"/>
                  <a:pt x="368001" y="353050"/>
                  <a:pt x="366697" y="354456"/>
                </a:cubicBezTo>
                <a:cubicBezTo>
                  <a:pt x="355725" y="366389"/>
                  <a:pt x="343381" y="376984"/>
                  <a:pt x="329939" y="386037"/>
                </a:cubicBezTo>
                <a:lnTo>
                  <a:pt x="325207" y="389123"/>
                </a:lnTo>
                <a:cubicBezTo>
                  <a:pt x="314954" y="395638"/>
                  <a:pt x="304152" y="401227"/>
                  <a:pt x="292905" y="405822"/>
                </a:cubicBezTo>
                <a:cubicBezTo>
                  <a:pt x="291157" y="406542"/>
                  <a:pt x="289476" y="407228"/>
                  <a:pt x="287625" y="407880"/>
                </a:cubicBezTo>
                <a:cubicBezTo>
                  <a:pt x="268663" y="415046"/>
                  <a:pt x="248740" y="419367"/>
                  <a:pt x="228509" y="420636"/>
                </a:cubicBezTo>
                <a:cubicBezTo>
                  <a:pt x="226658" y="420636"/>
                  <a:pt x="224737" y="420910"/>
                  <a:pt x="222851" y="420944"/>
                </a:cubicBezTo>
                <a:cubicBezTo>
                  <a:pt x="220245" y="420944"/>
                  <a:pt x="217605" y="421116"/>
                  <a:pt x="214964" y="421116"/>
                </a:cubicBezTo>
                <a:cubicBezTo>
                  <a:pt x="189693" y="421150"/>
                  <a:pt x="164661" y="416487"/>
                  <a:pt x="141104" y="407400"/>
                </a:cubicBezTo>
                <a:cubicBezTo>
                  <a:pt x="139355" y="406748"/>
                  <a:pt x="137675" y="406028"/>
                  <a:pt x="135858" y="405308"/>
                </a:cubicBezTo>
                <a:cubicBezTo>
                  <a:pt x="126153" y="401262"/>
                  <a:pt x="116758" y="396495"/>
                  <a:pt x="107808" y="391009"/>
                </a:cubicBezTo>
                <a:lnTo>
                  <a:pt x="103042" y="387991"/>
                </a:lnTo>
                <a:cubicBezTo>
                  <a:pt x="102596" y="387717"/>
                  <a:pt x="102150" y="387408"/>
                  <a:pt x="101705" y="387100"/>
                </a:cubicBezTo>
                <a:cubicBezTo>
                  <a:pt x="79382" y="372389"/>
                  <a:pt x="60111" y="353530"/>
                  <a:pt x="44955" y="331516"/>
                </a:cubicBezTo>
                <a:cubicBezTo>
                  <a:pt x="43892" y="329973"/>
                  <a:pt x="42828" y="328395"/>
                  <a:pt x="41834" y="326818"/>
                </a:cubicBezTo>
                <a:cubicBezTo>
                  <a:pt x="14025" y="283921"/>
                  <a:pt x="3121" y="232212"/>
                  <a:pt x="11282" y="181737"/>
                </a:cubicBezTo>
                <a:cubicBezTo>
                  <a:pt x="11591" y="179851"/>
                  <a:pt x="11899" y="178000"/>
                  <a:pt x="12276" y="176148"/>
                </a:cubicBezTo>
                <a:cubicBezTo>
                  <a:pt x="22357" y="123547"/>
                  <a:pt x="52533" y="76913"/>
                  <a:pt x="96356" y="46120"/>
                </a:cubicBezTo>
                <a:cubicBezTo>
                  <a:pt x="97898" y="44988"/>
                  <a:pt x="99441" y="43926"/>
                  <a:pt x="100984" y="42897"/>
                </a:cubicBezTo>
                <a:lnTo>
                  <a:pt x="101705" y="42451"/>
                </a:lnTo>
                <a:cubicBezTo>
                  <a:pt x="114083" y="34256"/>
                  <a:pt x="127320" y="27432"/>
                  <a:pt x="141172" y="22117"/>
                </a:cubicBezTo>
                <a:cubicBezTo>
                  <a:pt x="142921" y="21431"/>
                  <a:pt x="144601" y="20780"/>
                  <a:pt x="146487" y="20163"/>
                </a:cubicBezTo>
                <a:cubicBezTo>
                  <a:pt x="168193" y="12516"/>
                  <a:pt x="190995" y="8538"/>
                  <a:pt x="214005" y="8470"/>
                </a:cubicBezTo>
                <a:lnTo>
                  <a:pt x="214964" y="8470"/>
                </a:lnTo>
                <a:lnTo>
                  <a:pt x="219662" y="8470"/>
                </a:lnTo>
                <a:cubicBezTo>
                  <a:pt x="239482" y="8881"/>
                  <a:pt x="259096" y="12207"/>
                  <a:pt x="277955" y="18311"/>
                </a:cubicBezTo>
                <a:cubicBezTo>
                  <a:pt x="279944" y="18928"/>
                  <a:pt x="281864" y="19580"/>
                  <a:pt x="283819" y="20266"/>
                </a:cubicBezTo>
                <a:cubicBezTo>
                  <a:pt x="285773" y="20951"/>
                  <a:pt x="287248" y="21534"/>
                  <a:pt x="289099" y="22254"/>
                </a:cubicBezTo>
                <a:cubicBezTo>
                  <a:pt x="306964" y="29147"/>
                  <a:pt x="323766" y="38508"/>
                  <a:pt x="339026" y="50098"/>
                </a:cubicBezTo>
                <a:cubicBezTo>
                  <a:pt x="340534" y="51195"/>
                  <a:pt x="342009" y="52361"/>
                  <a:pt x="343483" y="53527"/>
                </a:cubicBezTo>
                <a:cubicBezTo>
                  <a:pt x="365669" y="71255"/>
                  <a:pt x="384014" y="93372"/>
                  <a:pt x="397319" y="118472"/>
                </a:cubicBezTo>
                <a:cubicBezTo>
                  <a:pt x="398211" y="120152"/>
                  <a:pt x="399068" y="121832"/>
                  <a:pt x="399891" y="123513"/>
                </a:cubicBezTo>
                <a:cubicBezTo>
                  <a:pt x="406029" y="135891"/>
                  <a:pt x="410898" y="148887"/>
                  <a:pt x="414395" y="162261"/>
                </a:cubicBezTo>
                <a:cubicBezTo>
                  <a:pt x="414875" y="164078"/>
                  <a:pt x="415356" y="165895"/>
                  <a:pt x="415767" y="167747"/>
                </a:cubicBezTo>
                <a:cubicBezTo>
                  <a:pt x="421322" y="191578"/>
                  <a:pt x="422590" y="216199"/>
                  <a:pt x="419539" y="240476"/>
                </a:cubicBezTo>
                <a:cubicBezTo>
                  <a:pt x="419333" y="242499"/>
                  <a:pt x="419333" y="244351"/>
                  <a:pt x="418921" y="246202"/>
                </a:cubicBezTo>
                <a:close/>
              </a:path>
            </a:pathLst>
          </a:custGeom>
          <a:solidFill>
            <a:srgbClr val="B84C4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40" name="Freeform: Shape 1139">
            <a:extLst>
              <a:ext uri="{FF2B5EF4-FFF2-40B4-BE49-F238E27FC236}">
                <a16:creationId xmlns:a16="http://schemas.microsoft.com/office/drawing/2014/main" id="{032342C5-015D-46EF-BEF4-5AACDC5A7113}"/>
              </a:ext>
            </a:extLst>
          </p:cNvPr>
          <p:cNvSpPr/>
          <p:nvPr/>
        </p:nvSpPr>
        <p:spPr>
          <a:xfrm>
            <a:off x="10445793" y="5753806"/>
            <a:ext cx="521943" cy="689265"/>
          </a:xfrm>
          <a:custGeom>
            <a:avLst/>
            <a:gdLst>
              <a:gd name="connsiteX0" fmla="*/ 379603 w 399317"/>
              <a:gd name="connsiteY0" fmla="*/ 1473 h 525698"/>
              <a:gd name="connsiteX1" fmla="*/ 367430 w 399317"/>
              <a:gd name="connsiteY1" fmla="*/ 128346 h 525698"/>
              <a:gd name="connsiteX2" fmla="*/ 99385 w 399317"/>
              <a:gd name="connsiteY2" fmla="*/ 203784 h 525698"/>
              <a:gd name="connsiteX3" fmla="*/ 159324 w 399317"/>
              <a:gd name="connsiteY3" fmla="*/ 517503 h 525698"/>
              <a:gd name="connsiteX4" fmla="*/ 143414 w 399317"/>
              <a:gd name="connsiteY4" fmla="*/ 525699 h 525698"/>
              <a:gd name="connsiteX5" fmla="*/ 493 w 399317"/>
              <a:gd name="connsiteY5" fmla="*/ 152795 h 525698"/>
              <a:gd name="connsiteX6" fmla="*/ 379603 w 399317"/>
              <a:gd name="connsiteY6" fmla="*/ 1473 h 52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17" h="525698">
                <a:moveTo>
                  <a:pt x="379603" y="1473"/>
                </a:moveTo>
                <a:cubicBezTo>
                  <a:pt x="379603" y="1473"/>
                  <a:pt x="431210" y="83323"/>
                  <a:pt x="367430" y="128346"/>
                </a:cubicBezTo>
                <a:cubicBezTo>
                  <a:pt x="303651" y="173369"/>
                  <a:pt x="88858" y="194903"/>
                  <a:pt x="99385" y="203784"/>
                </a:cubicBezTo>
                <a:cubicBezTo>
                  <a:pt x="131583" y="230496"/>
                  <a:pt x="160867" y="271576"/>
                  <a:pt x="159324" y="517503"/>
                </a:cubicBezTo>
                <a:lnTo>
                  <a:pt x="143414" y="525699"/>
                </a:lnTo>
                <a:cubicBezTo>
                  <a:pt x="143414" y="525699"/>
                  <a:pt x="-9760" y="192503"/>
                  <a:pt x="493" y="152795"/>
                </a:cubicBezTo>
                <a:cubicBezTo>
                  <a:pt x="7316" y="126323"/>
                  <a:pt x="230716" y="-15946"/>
                  <a:pt x="379603" y="1473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41" name="Freeform: Shape 1140">
            <a:extLst>
              <a:ext uri="{FF2B5EF4-FFF2-40B4-BE49-F238E27FC236}">
                <a16:creationId xmlns:a16="http://schemas.microsoft.com/office/drawing/2014/main" id="{7F5C11AD-3E84-45A6-A559-7E426FF50A2A}"/>
              </a:ext>
            </a:extLst>
          </p:cNvPr>
          <p:cNvSpPr/>
          <p:nvPr/>
        </p:nvSpPr>
        <p:spPr>
          <a:xfrm>
            <a:off x="10628810" y="5681781"/>
            <a:ext cx="346338" cy="297224"/>
          </a:xfrm>
          <a:custGeom>
            <a:avLst/>
            <a:gdLst>
              <a:gd name="connsiteX0" fmla="*/ 115729 w 264969"/>
              <a:gd name="connsiteY0" fmla="*/ 226691 h 226691"/>
              <a:gd name="connsiteX1" fmla="*/ 259301 w 264969"/>
              <a:gd name="connsiteY1" fmla="*/ 159209 h 226691"/>
              <a:gd name="connsiteX2" fmla="*/ 213318 w 264969"/>
              <a:gd name="connsiteY2" fmla="*/ 0 h 226691"/>
              <a:gd name="connsiteX3" fmla="*/ 60042 w 264969"/>
              <a:gd name="connsiteY3" fmla="*/ 35970 h 226691"/>
              <a:gd name="connsiteX4" fmla="*/ 60693 w 264969"/>
              <a:gd name="connsiteY4" fmla="*/ 50269 h 226691"/>
              <a:gd name="connsiteX5" fmla="*/ 47732 w 264969"/>
              <a:gd name="connsiteY5" fmla="*/ 88880 h 226691"/>
              <a:gd name="connsiteX6" fmla="*/ 47080 w 264969"/>
              <a:gd name="connsiteY6" fmla="*/ 89188 h 226691"/>
              <a:gd name="connsiteX7" fmla="*/ 0 w 264969"/>
              <a:gd name="connsiteY7" fmla="*/ 113980 h 226691"/>
              <a:gd name="connsiteX8" fmla="*/ 115729 w 264969"/>
              <a:gd name="connsiteY8" fmla="*/ 226691 h 22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969" h="226691">
                <a:moveTo>
                  <a:pt x="115729" y="226691"/>
                </a:moveTo>
                <a:cubicBezTo>
                  <a:pt x="115729" y="226691"/>
                  <a:pt x="246031" y="205157"/>
                  <a:pt x="259301" y="159209"/>
                </a:cubicBezTo>
                <a:cubicBezTo>
                  <a:pt x="269348" y="124919"/>
                  <a:pt x="272297" y="110894"/>
                  <a:pt x="213318" y="0"/>
                </a:cubicBezTo>
                <a:cubicBezTo>
                  <a:pt x="213318" y="0"/>
                  <a:pt x="188697" y="46806"/>
                  <a:pt x="60042" y="35970"/>
                </a:cubicBezTo>
                <a:cubicBezTo>
                  <a:pt x="60042" y="35970"/>
                  <a:pt x="60693" y="42040"/>
                  <a:pt x="60693" y="50269"/>
                </a:cubicBezTo>
                <a:cubicBezTo>
                  <a:pt x="60522" y="63985"/>
                  <a:pt x="58395" y="83291"/>
                  <a:pt x="47732" y="88880"/>
                </a:cubicBezTo>
                <a:cubicBezTo>
                  <a:pt x="47560" y="88880"/>
                  <a:pt x="47218" y="88880"/>
                  <a:pt x="47080" y="89188"/>
                </a:cubicBezTo>
                <a:cubicBezTo>
                  <a:pt x="30140" y="96904"/>
                  <a:pt x="3943" y="112505"/>
                  <a:pt x="0" y="113980"/>
                </a:cubicBezTo>
                <a:cubicBezTo>
                  <a:pt x="-171" y="113980"/>
                  <a:pt x="78936" y="128999"/>
                  <a:pt x="115729" y="226691"/>
                </a:cubicBezTo>
                <a:close/>
              </a:path>
            </a:pathLst>
          </a:custGeom>
          <a:solidFill>
            <a:srgbClr val="35488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42" name="Freeform: Shape 1141">
            <a:extLst>
              <a:ext uri="{FF2B5EF4-FFF2-40B4-BE49-F238E27FC236}">
                <a16:creationId xmlns:a16="http://schemas.microsoft.com/office/drawing/2014/main" id="{EB84F45C-A009-4AE6-A9AE-4807D6C823FF}"/>
              </a:ext>
            </a:extLst>
          </p:cNvPr>
          <p:cNvSpPr/>
          <p:nvPr/>
        </p:nvSpPr>
        <p:spPr>
          <a:xfrm>
            <a:off x="10691198" y="5732622"/>
            <a:ext cx="191291" cy="65692"/>
          </a:xfrm>
          <a:custGeom>
            <a:avLst/>
            <a:gdLst>
              <a:gd name="connsiteX0" fmla="*/ 0 w 146349"/>
              <a:gd name="connsiteY0" fmla="*/ 50104 h 50103"/>
              <a:gd name="connsiteX1" fmla="*/ 146349 w 146349"/>
              <a:gd name="connsiteY1" fmla="*/ 4121 h 50103"/>
              <a:gd name="connsiteX2" fmla="*/ 12962 w 146349"/>
              <a:gd name="connsiteY2" fmla="*/ 11493 h 50103"/>
              <a:gd name="connsiteX3" fmla="*/ 0 w 146349"/>
              <a:gd name="connsiteY3" fmla="*/ 50104 h 5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49" h="50103">
                <a:moveTo>
                  <a:pt x="0" y="50104"/>
                </a:moveTo>
                <a:cubicBezTo>
                  <a:pt x="57333" y="33164"/>
                  <a:pt x="113329" y="34947"/>
                  <a:pt x="146349" y="4121"/>
                </a:cubicBezTo>
                <a:cubicBezTo>
                  <a:pt x="97727" y="-8361"/>
                  <a:pt x="39262" y="11493"/>
                  <a:pt x="12962" y="11493"/>
                </a:cubicBezTo>
                <a:cubicBezTo>
                  <a:pt x="12790" y="25072"/>
                  <a:pt x="10664" y="44514"/>
                  <a:pt x="0" y="50104"/>
                </a:cubicBezTo>
                <a:close/>
              </a:path>
            </a:pathLst>
          </a:custGeom>
          <a:solidFill>
            <a:srgbClr val="2C3A64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43" name="Freeform: Shape 1142">
            <a:extLst>
              <a:ext uri="{FF2B5EF4-FFF2-40B4-BE49-F238E27FC236}">
                <a16:creationId xmlns:a16="http://schemas.microsoft.com/office/drawing/2014/main" id="{E4A491CE-F6A0-468C-BBA7-3860846D0E09}"/>
              </a:ext>
            </a:extLst>
          </p:cNvPr>
          <p:cNvSpPr/>
          <p:nvPr/>
        </p:nvSpPr>
        <p:spPr>
          <a:xfrm>
            <a:off x="10554993" y="6388268"/>
            <a:ext cx="138703" cy="118602"/>
          </a:xfrm>
          <a:custGeom>
            <a:avLst/>
            <a:gdLst>
              <a:gd name="connsiteX0" fmla="*/ 97348 w 106116"/>
              <a:gd name="connsiteY0" fmla="*/ 45331 h 90457"/>
              <a:gd name="connsiteX1" fmla="*/ 83941 w 106116"/>
              <a:gd name="connsiteY1" fmla="*/ 51778 h 90457"/>
              <a:gd name="connsiteX2" fmla="*/ 70225 w 106116"/>
              <a:gd name="connsiteY2" fmla="*/ 55207 h 90457"/>
              <a:gd name="connsiteX3" fmla="*/ 60623 w 106116"/>
              <a:gd name="connsiteY3" fmla="*/ 63025 h 90457"/>
              <a:gd name="connsiteX4" fmla="*/ 60623 w 106116"/>
              <a:gd name="connsiteY4" fmla="*/ 63025 h 90457"/>
              <a:gd name="connsiteX5" fmla="*/ 3667 w 106116"/>
              <a:gd name="connsiteY5" fmla="*/ 90457 h 90457"/>
              <a:gd name="connsiteX6" fmla="*/ 32 w 106116"/>
              <a:gd name="connsiteY6" fmla="*/ 79587 h 90457"/>
              <a:gd name="connsiteX7" fmla="*/ 3016 w 106116"/>
              <a:gd name="connsiteY7" fmla="*/ 72146 h 90457"/>
              <a:gd name="connsiteX8" fmla="*/ 25545 w 106116"/>
              <a:gd name="connsiteY8" fmla="*/ 45091 h 90457"/>
              <a:gd name="connsiteX9" fmla="*/ 45365 w 106116"/>
              <a:gd name="connsiteY9" fmla="*/ 10493 h 90457"/>
              <a:gd name="connsiteX10" fmla="*/ 45365 w 106116"/>
              <a:gd name="connsiteY10" fmla="*/ 10493 h 90457"/>
              <a:gd name="connsiteX11" fmla="*/ 63743 w 106116"/>
              <a:gd name="connsiteY11" fmla="*/ 13716 h 90457"/>
              <a:gd name="connsiteX12" fmla="*/ 75505 w 106116"/>
              <a:gd name="connsiteY12" fmla="*/ 0 h 90457"/>
              <a:gd name="connsiteX13" fmla="*/ 80614 w 106116"/>
              <a:gd name="connsiteY13" fmla="*/ 2709 h 90457"/>
              <a:gd name="connsiteX14" fmla="*/ 86032 w 106116"/>
              <a:gd name="connsiteY14" fmla="*/ 10870 h 90457"/>
              <a:gd name="connsiteX15" fmla="*/ 100263 w 106116"/>
              <a:gd name="connsiteY15" fmla="*/ 30038 h 90457"/>
              <a:gd name="connsiteX16" fmla="*/ 105920 w 106116"/>
              <a:gd name="connsiteY16" fmla="*/ 35524 h 90457"/>
              <a:gd name="connsiteX17" fmla="*/ 97348 w 106116"/>
              <a:gd name="connsiteY17" fmla="*/ 45331 h 9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6116" h="90457">
                <a:moveTo>
                  <a:pt x="97348" y="45331"/>
                </a:moveTo>
                <a:lnTo>
                  <a:pt x="83941" y="51778"/>
                </a:lnTo>
                <a:cubicBezTo>
                  <a:pt x="79105" y="53218"/>
                  <a:pt x="75162" y="53527"/>
                  <a:pt x="70225" y="55207"/>
                </a:cubicBezTo>
                <a:cubicBezTo>
                  <a:pt x="65973" y="56133"/>
                  <a:pt x="62407" y="59047"/>
                  <a:pt x="60623" y="63025"/>
                </a:cubicBezTo>
                <a:lnTo>
                  <a:pt x="60623" y="63025"/>
                </a:lnTo>
                <a:lnTo>
                  <a:pt x="3667" y="90457"/>
                </a:lnTo>
                <a:cubicBezTo>
                  <a:pt x="1267" y="89120"/>
                  <a:pt x="238" y="83599"/>
                  <a:pt x="32" y="79587"/>
                </a:cubicBezTo>
                <a:cubicBezTo>
                  <a:pt x="-207" y="76775"/>
                  <a:pt x="890" y="73998"/>
                  <a:pt x="3016" y="72146"/>
                </a:cubicBezTo>
                <a:cubicBezTo>
                  <a:pt x="8228" y="67482"/>
                  <a:pt x="19372" y="60213"/>
                  <a:pt x="25545" y="45091"/>
                </a:cubicBezTo>
                <a:cubicBezTo>
                  <a:pt x="28974" y="36621"/>
                  <a:pt x="45365" y="10493"/>
                  <a:pt x="45365" y="10493"/>
                </a:cubicBezTo>
                <a:lnTo>
                  <a:pt x="45365" y="10493"/>
                </a:lnTo>
                <a:cubicBezTo>
                  <a:pt x="45913" y="10253"/>
                  <a:pt x="48794" y="9841"/>
                  <a:pt x="63743" y="13716"/>
                </a:cubicBezTo>
                <a:cubicBezTo>
                  <a:pt x="71493" y="15705"/>
                  <a:pt x="75505" y="0"/>
                  <a:pt x="75505" y="0"/>
                </a:cubicBezTo>
                <a:cubicBezTo>
                  <a:pt x="77357" y="549"/>
                  <a:pt x="79105" y="1474"/>
                  <a:pt x="80614" y="2709"/>
                </a:cubicBezTo>
                <a:cubicBezTo>
                  <a:pt x="83254" y="4766"/>
                  <a:pt x="85140" y="7647"/>
                  <a:pt x="86032" y="10870"/>
                </a:cubicBezTo>
                <a:cubicBezTo>
                  <a:pt x="87644" y="16391"/>
                  <a:pt x="94982" y="24586"/>
                  <a:pt x="100263" y="30038"/>
                </a:cubicBezTo>
                <a:cubicBezTo>
                  <a:pt x="103486" y="33467"/>
                  <a:pt x="105920" y="35524"/>
                  <a:pt x="105920" y="35524"/>
                </a:cubicBezTo>
                <a:cubicBezTo>
                  <a:pt x="105920" y="35524"/>
                  <a:pt x="108183" y="38336"/>
                  <a:pt x="97348" y="45331"/>
                </a:cubicBezTo>
                <a:close/>
              </a:path>
            </a:pathLst>
          </a:custGeom>
          <a:solidFill>
            <a:srgbClr val="B84C4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44" name="Freeform: Shape 1143">
            <a:extLst>
              <a:ext uri="{FF2B5EF4-FFF2-40B4-BE49-F238E27FC236}">
                <a16:creationId xmlns:a16="http://schemas.microsoft.com/office/drawing/2014/main" id="{69F51193-0B86-473D-8715-345A3556B0F7}"/>
              </a:ext>
            </a:extLst>
          </p:cNvPr>
          <p:cNvSpPr/>
          <p:nvPr/>
        </p:nvSpPr>
        <p:spPr>
          <a:xfrm>
            <a:off x="10614244" y="6388313"/>
            <a:ext cx="46208" cy="23092"/>
          </a:xfrm>
          <a:custGeom>
            <a:avLst/>
            <a:gdLst>
              <a:gd name="connsiteX0" fmla="*/ 35352 w 35352"/>
              <a:gd name="connsiteY0" fmla="*/ 2572 h 17612"/>
              <a:gd name="connsiteX1" fmla="*/ 24414 w 35352"/>
              <a:gd name="connsiteY1" fmla="*/ 16802 h 17612"/>
              <a:gd name="connsiteX2" fmla="*/ 0 w 35352"/>
              <a:gd name="connsiteY2" fmla="*/ 10493 h 17612"/>
              <a:gd name="connsiteX3" fmla="*/ 0 w 35352"/>
              <a:gd name="connsiteY3" fmla="*/ 10493 h 17612"/>
              <a:gd name="connsiteX4" fmla="*/ 18379 w 35352"/>
              <a:gd name="connsiteY4" fmla="*/ 13716 h 17612"/>
              <a:gd name="connsiteX5" fmla="*/ 30140 w 35352"/>
              <a:gd name="connsiteY5" fmla="*/ 0 h 17612"/>
              <a:gd name="connsiteX6" fmla="*/ 35352 w 35352"/>
              <a:gd name="connsiteY6" fmla="*/ 2572 h 1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352" h="17612">
                <a:moveTo>
                  <a:pt x="35352" y="2572"/>
                </a:moveTo>
                <a:cubicBezTo>
                  <a:pt x="33227" y="6344"/>
                  <a:pt x="28494" y="14059"/>
                  <a:pt x="24414" y="16802"/>
                </a:cubicBezTo>
                <a:cubicBezTo>
                  <a:pt x="18757" y="20471"/>
                  <a:pt x="0" y="10493"/>
                  <a:pt x="0" y="10493"/>
                </a:cubicBezTo>
                <a:lnTo>
                  <a:pt x="0" y="10493"/>
                </a:lnTo>
                <a:cubicBezTo>
                  <a:pt x="548" y="10253"/>
                  <a:pt x="3429" y="9841"/>
                  <a:pt x="18379" y="13716"/>
                </a:cubicBezTo>
                <a:cubicBezTo>
                  <a:pt x="26129" y="15705"/>
                  <a:pt x="30140" y="0"/>
                  <a:pt x="30140" y="0"/>
                </a:cubicBezTo>
                <a:cubicBezTo>
                  <a:pt x="32026" y="514"/>
                  <a:pt x="33809" y="1372"/>
                  <a:pt x="35352" y="2572"/>
                </a:cubicBezTo>
                <a:close/>
              </a:path>
            </a:pathLst>
          </a:custGeom>
          <a:solidFill>
            <a:srgbClr val="AA3E39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45" name="Freeform: Shape 1144">
            <a:extLst>
              <a:ext uri="{FF2B5EF4-FFF2-40B4-BE49-F238E27FC236}">
                <a16:creationId xmlns:a16="http://schemas.microsoft.com/office/drawing/2014/main" id="{EFE88EF4-43E6-45A3-B3D1-3EE50EF13C47}"/>
              </a:ext>
            </a:extLst>
          </p:cNvPr>
          <p:cNvSpPr/>
          <p:nvPr/>
        </p:nvSpPr>
        <p:spPr>
          <a:xfrm>
            <a:off x="10555035" y="6427472"/>
            <a:ext cx="138626" cy="79398"/>
          </a:xfrm>
          <a:custGeom>
            <a:avLst/>
            <a:gdLst>
              <a:gd name="connsiteX0" fmla="*/ 97315 w 106057"/>
              <a:gd name="connsiteY0" fmla="*/ 15431 h 60556"/>
              <a:gd name="connsiteX1" fmla="*/ 83908 w 106057"/>
              <a:gd name="connsiteY1" fmla="*/ 21877 h 60556"/>
              <a:gd name="connsiteX2" fmla="*/ 70192 w 106057"/>
              <a:gd name="connsiteY2" fmla="*/ 25306 h 60556"/>
              <a:gd name="connsiteX3" fmla="*/ 60591 w 106057"/>
              <a:gd name="connsiteY3" fmla="*/ 33124 h 60556"/>
              <a:gd name="connsiteX4" fmla="*/ 60591 w 106057"/>
              <a:gd name="connsiteY4" fmla="*/ 33124 h 60556"/>
              <a:gd name="connsiteX5" fmla="*/ 3635 w 106057"/>
              <a:gd name="connsiteY5" fmla="*/ 60556 h 60556"/>
              <a:gd name="connsiteX6" fmla="*/ 0 w 106057"/>
              <a:gd name="connsiteY6" fmla="*/ 49686 h 60556"/>
              <a:gd name="connsiteX7" fmla="*/ 6858 w 106057"/>
              <a:gd name="connsiteY7" fmla="*/ 56133 h 60556"/>
              <a:gd name="connsiteX8" fmla="*/ 55276 w 106057"/>
              <a:gd name="connsiteY8" fmla="*/ 31135 h 60556"/>
              <a:gd name="connsiteX9" fmla="*/ 75507 w 106057"/>
              <a:gd name="connsiteY9" fmla="*/ 18174 h 60556"/>
              <a:gd name="connsiteX10" fmla="*/ 100196 w 106057"/>
              <a:gd name="connsiteY10" fmla="*/ 0 h 60556"/>
              <a:gd name="connsiteX11" fmla="*/ 105854 w 106057"/>
              <a:gd name="connsiteY11" fmla="*/ 5486 h 60556"/>
              <a:gd name="connsiteX12" fmla="*/ 97315 w 106057"/>
              <a:gd name="connsiteY12" fmla="*/ 15431 h 6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6057" h="60556">
                <a:moveTo>
                  <a:pt x="97315" y="15431"/>
                </a:moveTo>
                <a:lnTo>
                  <a:pt x="83908" y="21877"/>
                </a:lnTo>
                <a:cubicBezTo>
                  <a:pt x="79073" y="23317"/>
                  <a:pt x="75130" y="23626"/>
                  <a:pt x="70192" y="25306"/>
                </a:cubicBezTo>
                <a:cubicBezTo>
                  <a:pt x="65940" y="26232"/>
                  <a:pt x="62374" y="29147"/>
                  <a:pt x="60591" y="33124"/>
                </a:cubicBezTo>
                <a:lnTo>
                  <a:pt x="60591" y="33124"/>
                </a:lnTo>
                <a:lnTo>
                  <a:pt x="3635" y="60556"/>
                </a:lnTo>
                <a:cubicBezTo>
                  <a:pt x="1235" y="59219"/>
                  <a:pt x="206" y="53698"/>
                  <a:pt x="0" y="49686"/>
                </a:cubicBezTo>
                <a:cubicBezTo>
                  <a:pt x="995" y="47320"/>
                  <a:pt x="5418" y="55310"/>
                  <a:pt x="6858" y="56133"/>
                </a:cubicBezTo>
                <a:cubicBezTo>
                  <a:pt x="8299" y="56956"/>
                  <a:pt x="53561" y="34290"/>
                  <a:pt x="55276" y="31135"/>
                </a:cubicBezTo>
                <a:cubicBezTo>
                  <a:pt x="59940" y="24209"/>
                  <a:pt x="67277" y="19545"/>
                  <a:pt x="75507" y="18174"/>
                </a:cubicBezTo>
                <a:cubicBezTo>
                  <a:pt x="86171" y="15842"/>
                  <a:pt x="97453" y="3223"/>
                  <a:pt x="100196" y="0"/>
                </a:cubicBezTo>
                <a:cubicBezTo>
                  <a:pt x="103419" y="3429"/>
                  <a:pt x="105854" y="5486"/>
                  <a:pt x="105854" y="5486"/>
                </a:cubicBezTo>
                <a:cubicBezTo>
                  <a:pt x="105854" y="5486"/>
                  <a:pt x="108151" y="8435"/>
                  <a:pt x="97315" y="15431"/>
                </a:cubicBezTo>
                <a:close/>
              </a:path>
            </a:pathLst>
          </a:custGeom>
          <a:solidFill>
            <a:srgbClr val="AA3E39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46" name="Freeform: Shape 1145">
            <a:extLst>
              <a:ext uri="{FF2B5EF4-FFF2-40B4-BE49-F238E27FC236}">
                <a16:creationId xmlns:a16="http://schemas.microsoft.com/office/drawing/2014/main" id="{CB82059D-93EA-4A5C-938F-AC13C263300B}"/>
              </a:ext>
            </a:extLst>
          </p:cNvPr>
          <p:cNvSpPr/>
          <p:nvPr/>
        </p:nvSpPr>
        <p:spPr>
          <a:xfrm>
            <a:off x="10105893" y="5749579"/>
            <a:ext cx="342248" cy="742725"/>
          </a:xfrm>
          <a:custGeom>
            <a:avLst/>
            <a:gdLst>
              <a:gd name="connsiteX0" fmla="*/ 117170 w 261840"/>
              <a:gd name="connsiteY0" fmla="*/ 261976 h 566471"/>
              <a:gd name="connsiteX1" fmla="*/ 138498 w 261840"/>
              <a:gd name="connsiteY1" fmla="*/ 246580 h 566471"/>
              <a:gd name="connsiteX2" fmla="*/ 246580 w 261840"/>
              <a:gd name="connsiteY2" fmla="*/ 0 h 566471"/>
              <a:gd name="connsiteX3" fmla="*/ 261839 w 261840"/>
              <a:gd name="connsiteY3" fmla="*/ 30210 h 566471"/>
              <a:gd name="connsiteX4" fmla="*/ 23523 w 261840"/>
              <a:gd name="connsiteY4" fmla="*/ 566471 h 566471"/>
              <a:gd name="connsiteX5" fmla="*/ 0 w 261840"/>
              <a:gd name="connsiteY5" fmla="*/ 556904 h 56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840" h="566471">
                <a:moveTo>
                  <a:pt x="117170" y="261976"/>
                </a:moveTo>
                <a:cubicBezTo>
                  <a:pt x="120701" y="253163"/>
                  <a:pt x="128999" y="247163"/>
                  <a:pt x="138498" y="246580"/>
                </a:cubicBezTo>
                <a:cubicBezTo>
                  <a:pt x="243871" y="4527"/>
                  <a:pt x="245002" y="2606"/>
                  <a:pt x="246580" y="0"/>
                </a:cubicBezTo>
                <a:lnTo>
                  <a:pt x="261839" y="30210"/>
                </a:lnTo>
                <a:cubicBezTo>
                  <a:pt x="262627" y="28872"/>
                  <a:pt x="23523" y="566471"/>
                  <a:pt x="23523" y="566471"/>
                </a:cubicBezTo>
                <a:lnTo>
                  <a:pt x="0" y="556904"/>
                </a:lnTo>
                <a:close/>
              </a:path>
            </a:pathLst>
          </a:custGeom>
          <a:solidFill>
            <a:srgbClr val="35488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47" name="Freeform: Shape 1146">
            <a:extLst>
              <a:ext uri="{FF2B5EF4-FFF2-40B4-BE49-F238E27FC236}">
                <a16:creationId xmlns:a16="http://schemas.microsoft.com/office/drawing/2014/main" id="{340D43CF-F34C-4AD2-845B-311BEC9B4635}"/>
              </a:ext>
            </a:extLst>
          </p:cNvPr>
          <p:cNvSpPr/>
          <p:nvPr/>
        </p:nvSpPr>
        <p:spPr>
          <a:xfrm>
            <a:off x="10506081" y="5743434"/>
            <a:ext cx="83137" cy="83370"/>
          </a:xfrm>
          <a:custGeom>
            <a:avLst/>
            <a:gdLst>
              <a:gd name="connsiteX0" fmla="*/ 62279 w 63605"/>
              <a:gd name="connsiteY0" fmla="*/ 40829 h 63586"/>
              <a:gd name="connsiteX1" fmla="*/ 40847 w 63605"/>
              <a:gd name="connsiteY1" fmla="*/ 1327 h 63586"/>
              <a:gd name="connsiteX2" fmla="*/ 1312 w 63605"/>
              <a:gd name="connsiteY2" fmla="*/ 22758 h 63586"/>
              <a:gd name="connsiteX3" fmla="*/ 22743 w 63605"/>
              <a:gd name="connsiteY3" fmla="*/ 62260 h 63586"/>
              <a:gd name="connsiteX4" fmla="*/ 62279 w 63605"/>
              <a:gd name="connsiteY4" fmla="*/ 40863 h 63586"/>
              <a:gd name="connsiteX5" fmla="*/ 62279 w 63605"/>
              <a:gd name="connsiteY5" fmla="*/ 40829 h 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605" h="63586">
                <a:moveTo>
                  <a:pt x="62279" y="40829"/>
                </a:moveTo>
                <a:cubicBezTo>
                  <a:pt x="67286" y="23992"/>
                  <a:pt x="57684" y="6299"/>
                  <a:pt x="40847" y="1327"/>
                </a:cubicBezTo>
                <a:cubicBezTo>
                  <a:pt x="24011" y="-3680"/>
                  <a:pt x="6318" y="5921"/>
                  <a:pt x="1312" y="22758"/>
                </a:cubicBezTo>
                <a:cubicBezTo>
                  <a:pt x="-3661" y="39560"/>
                  <a:pt x="5940" y="57254"/>
                  <a:pt x="22743" y="62260"/>
                </a:cubicBezTo>
                <a:cubicBezTo>
                  <a:pt x="39579" y="67266"/>
                  <a:pt x="57272" y="57665"/>
                  <a:pt x="62279" y="40863"/>
                </a:cubicBezTo>
                <a:cubicBezTo>
                  <a:pt x="62279" y="40829"/>
                  <a:pt x="62279" y="40829"/>
                  <a:pt x="62279" y="40829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48" name="Freeform: Shape 1147">
            <a:extLst>
              <a:ext uri="{FF2B5EF4-FFF2-40B4-BE49-F238E27FC236}">
                <a16:creationId xmlns:a16="http://schemas.microsoft.com/office/drawing/2014/main" id="{A1299B29-B3FB-4AC0-851E-818654B8C4C4}"/>
              </a:ext>
            </a:extLst>
          </p:cNvPr>
          <p:cNvSpPr/>
          <p:nvPr/>
        </p:nvSpPr>
        <p:spPr>
          <a:xfrm>
            <a:off x="10248704" y="5670281"/>
            <a:ext cx="83205" cy="83465"/>
          </a:xfrm>
          <a:custGeom>
            <a:avLst/>
            <a:gdLst>
              <a:gd name="connsiteX0" fmla="*/ 62329 w 63657"/>
              <a:gd name="connsiteY0" fmla="*/ 40900 h 63658"/>
              <a:gd name="connsiteX1" fmla="*/ 40897 w 63657"/>
              <a:gd name="connsiteY1" fmla="*/ 1329 h 63658"/>
              <a:gd name="connsiteX2" fmla="*/ 1327 w 63657"/>
              <a:gd name="connsiteY2" fmla="*/ 22726 h 63658"/>
              <a:gd name="connsiteX3" fmla="*/ 22758 w 63657"/>
              <a:gd name="connsiteY3" fmla="*/ 62331 h 63658"/>
              <a:gd name="connsiteX4" fmla="*/ 22792 w 63657"/>
              <a:gd name="connsiteY4" fmla="*/ 62331 h 63658"/>
              <a:gd name="connsiteX5" fmla="*/ 62329 w 63657"/>
              <a:gd name="connsiteY5" fmla="*/ 40935 h 63658"/>
              <a:gd name="connsiteX6" fmla="*/ 62329 w 63657"/>
              <a:gd name="connsiteY6" fmla="*/ 40900 h 6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57" h="63658">
                <a:moveTo>
                  <a:pt x="62329" y="40900"/>
                </a:moveTo>
                <a:cubicBezTo>
                  <a:pt x="67335" y="24064"/>
                  <a:pt x="57768" y="6336"/>
                  <a:pt x="40897" y="1329"/>
                </a:cubicBezTo>
                <a:cubicBezTo>
                  <a:pt x="24061" y="-3677"/>
                  <a:pt x="6333" y="5890"/>
                  <a:pt x="1327" y="22726"/>
                </a:cubicBezTo>
                <a:cubicBezTo>
                  <a:pt x="-3680" y="39597"/>
                  <a:pt x="5922" y="57291"/>
                  <a:pt x="22758" y="62331"/>
                </a:cubicBezTo>
                <a:cubicBezTo>
                  <a:pt x="22758" y="62331"/>
                  <a:pt x="22792" y="62331"/>
                  <a:pt x="22792" y="62331"/>
                </a:cubicBezTo>
                <a:cubicBezTo>
                  <a:pt x="39629" y="67338"/>
                  <a:pt x="57322" y="57737"/>
                  <a:pt x="62329" y="40935"/>
                </a:cubicBezTo>
                <a:cubicBezTo>
                  <a:pt x="62329" y="40900"/>
                  <a:pt x="62329" y="40900"/>
                  <a:pt x="62329" y="40900"/>
                </a:cubicBez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49" name="Freeform: Shape 1148">
            <a:extLst>
              <a:ext uri="{FF2B5EF4-FFF2-40B4-BE49-F238E27FC236}">
                <a16:creationId xmlns:a16="http://schemas.microsoft.com/office/drawing/2014/main" id="{BF1F01AF-B35B-49A8-BE26-01D7C95D9D63}"/>
              </a:ext>
            </a:extLst>
          </p:cNvPr>
          <p:cNvSpPr/>
          <p:nvPr/>
        </p:nvSpPr>
        <p:spPr>
          <a:xfrm>
            <a:off x="10299068" y="5702912"/>
            <a:ext cx="246151" cy="109925"/>
          </a:xfrm>
          <a:custGeom>
            <a:avLst/>
            <a:gdLst>
              <a:gd name="connsiteX0" fmla="*/ 0 w 188320"/>
              <a:gd name="connsiteY0" fmla="*/ 37376 h 83839"/>
              <a:gd name="connsiteX1" fmla="*/ 185132 w 188320"/>
              <a:gd name="connsiteY1" fmla="*/ 83839 h 83839"/>
              <a:gd name="connsiteX2" fmla="*/ 188320 w 188320"/>
              <a:gd name="connsiteY2" fmla="*/ 46463 h 83839"/>
              <a:gd name="connsiteX3" fmla="*/ 3189 w 188320"/>
              <a:gd name="connsiteY3" fmla="*/ 0 h 83839"/>
              <a:gd name="connsiteX4" fmla="*/ 0 w 188320"/>
              <a:gd name="connsiteY4" fmla="*/ 37376 h 8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320" h="83839">
                <a:moveTo>
                  <a:pt x="0" y="37376"/>
                </a:moveTo>
                <a:lnTo>
                  <a:pt x="185132" y="83839"/>
                </a:lnTo>
                <a:lnTo>
                  <a:pt x="188320" y="46463"/>
                </a:lnTo>
                <a:lnTo>
                  <a:pt x="3189" y="0"/>
                </a:lnTo>
                <a:lnTo>
                  <a:pt x="0" y="37376"/>
                </a:lnTo>
                <a:close/>
              </a:path>
            </a:pathLst>
          </a:custGeom>
          <a:solidFill>
            <a:srgbClr val="415DA5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50" name="Freeform: Shape 1149">
            <a:extLst>
              <a:ext uri="{FF2B5EF4-FFF2-40B4-BE49-F238E27FC236}">
                <a16:creationId xmlns:a16="http://schemas.microsoft.com/office/drawing/2014/main" id="{19D89759-CF86-48E4-B4D7-5A3E64331160}"/>
              </a:ext>
            </a:extLst>
          </p:cNvPr>
          <p:cNvSpPr/>
          <p:nvPr/>
        </p:nvSpPr>
        <p:spPr>
          <a:xfrm>
            <a:off x="10436621" y="5703541"/>
            <a:ext cx="105596" cy="54890"/>
          </a:xfrm>
          <a:custGeom>
            <a:avLst/>
            <a:gdLst>
              <a:gd name="connsiteX0" fmla="*/ 75713 w 80787"/>
              <a:gd name="connsiteY0" fmla="*/ 0 h 41864"/>
              <a:gd name="connsiteX1" fmla="*/ 45949 w 80787"/>
              <a:gd name="connsiteY1" fmla="*/ 10904 h 41864"/>
              <a:gd name="connsiteX2" fmla="*/ 17968 w 80787"/>
              <a:gd name="connsiteY2" fmla="*/ 15533 h 41864"/>
              <a:gd name="connsiteX3" fmla="*/ 0 w 80787"/>
              <a:gd name="connsiteY3" fmla="*/ 39914 h 41864"/>
              <a:gd name="connsiteX4" fmla="*/ 25923 w 80787"/>
              <a:gd name="connsiteY4" fmla="*/ 37616 h 41864"/>
              <a:gd name="connsiteX5" fmla="*/ 49926 w 80787"/>
              <a:gd name="connsiteY5" fmla="*/ 37616 h 41864"/>
              <a:gd name="connsiteX6" fmla="*/ 80787 w 80787"/>
              <a:gd name="connsiteY6" fmla="*/ 21294 h 4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87" h="41864">
                <a:moveTo>
                  <a:pt x="75713" y="0"/>
                </a:moveTo>
                <a:cubicBezTo>
                  <a:pt x="75713" y="0"/>
                  <a:pt x="58259" y="11419"/>
                  <a:pt x="45949" y="10904"/>
                </a:cubicBezTo>
                <a:cubicBezTo>
                  <a:pt x="36451" y="11041"/>
                  <a:pt x="27021" y="12619"/>
                  <a:pt x="17968" y="15533"/>
                </a:cubicBezTo>
                <a:cubicBezTo>
                  <a:pt x="7578" y="19271"/>
                  <a:pt x="515" y="28907"/>
                  <a:pt x="0" y="39914"/>
                </a:cubicBezTo>
                <a:cubicBezTo>
                  <a:pt x="0" y="39914"/>
                  <a:pt x="0" y="45572"/>
                  <a:pt x="25923" y="37616"/>
                </a:cubicBezTo>
                <a:cubicBezTo>
                  <a:pt x="31581" y="35868"/>
                  <a:pt x="45160" y="39159"/>
                  <a:pt x="49926" y="37616"/>
                </a:cubicBezTo>
                <a:cubicBezTo>
                  <a:pt x="54692" y="36073"/>
                  <a:pt x="68580" y="20883"/>
                  <a:pt x="80787" y="21294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51" name="Freeform: Shape 1150">
            <a:extLst>
              <a:ext uri="{FF2B5EF4-FFF2-40B4-BE49-F238E27FC236}">
                <a16:creationId xmlns:a16="http://schemas.microsoft.com/office/drawing/2014/main" id="{5AE98FEB-6B93-471F-BEEB-C91482183183}"/>
              </a:ext>
            </a:extLst>
          </p:cNvPr>
          <p:cNvSpPr/>
          <p:nvPr/>
        </p:nvSpPr>
        <p:spPr>
          <a:xfrm>
            <a:off x="10314710" y="5674587"/>
            <a:ext cx="108733" cy="56228"/>
          </a:xfrm>
          <a:custGeom>
            <a:avLst/>
            <a:gdLst>
              <a:gd name="connsiteX0" fmla="*/ 75713 w 83187"/>
              <a:gd name="connsiteY0" fmla="*/ 0 h 42885"/>
              <a:gd name="connsiteX1" fmla="*/ 45948 w 83187"/>
              <a:gd name="connsiteY1" fmla="*/ 10904 h 42885"/>
              <a:gd name="connsiteX2" fmla="*/ 17968 w 83187"/>
              <a:gd name="connsiteY2" fmla="*/ 15533 h 42885"/>
              <a:gd name="connsiteX3" fmla="*/ 0 w 83187"/>
              <a:gd name="connsiteY3" fmla="*/ 39914 h 42885"/>
              <a:gd name="connsiteX4" fmla="*/ 25923 w 83187"/>
              <a:gd name="connsiteY4" fmla="*/ 37616 h 42885"/>
              <a:gd name="connsiteX5" fmla="*/ 49926 w 83187"/>
              <a:gd name="connsiteY5" fmla="*/ 37616 h 42885"/>
              <a:gd name="connsiteX6" fmla="*/ 83188 w 83187"/>
              <a:gd name="connsiteY6" fmla="*/ 19854 h 4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187" h="42885">
                <a:moveTo>
                  <a:pt x="75713" y="0"/>
                </a:moveTo>
                <a:cubicBezTo>
                  <a:pt x="75713" y="0"/>
                  <a:pt x="58293" y="11418"/>
                  <a:pt x="45948" y="10904"/>
                </a:cubicBezTo>
                <a:cubicBezTo>
                  <a:pt x="36450" y="11041"/>
                  <a:pt x="27020" y="12618"/>
                  <a:pt x="17968" y="15533"/>
                </a:cubicBezTo>
                <a:cubicBezTo>
                  <a:pt x="7578" y="19271"/>
                  <a:pt x="514" y="28906"/>
                  <a:pt x="0" y="39914"/>
                </a:cubicBezTo>
                <a:cubicBezTo>
                  <a:pt x="0" y="39914"/>
                  <a:pt x="377" y="47937"/>
                  <a:pt x="25923" y="37616"/>
                </a:cubicBezTo>
                <a:cubicBezTo>
                  <a:pt x="32952" y="34770"/>
                  <a:pt x="45194" y="39159"/>
                  <a:pt x="49926" y="37616"/>
                </a:cubicBezTo>
                <a:cubicBezTo>
                  <a:pt x="54658" y="36073"/>
                  <a:pt x="71461" y="23077"/>
                  <a:pt x="83188" y="19854"/>
                </a:cubicBezTo>
                <a:close/>
              </a:path>
            </a:pathLst>
          </a:custGeom>
          <a:solidFill>
            <a:srgbClr val="E8945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52" name="Freeform: Shape 1151">
            <a:extLst>
              <a:ext uri="{FF2B5EF4-FFF2-40B4-BE49-F238E27FC236}">
                <a16:creationId xmlns:a16="http://schemas.microsoft.com/office/drawing/2014/main" id="{D03B4D97-B3A4-4195-999D-691EC55C45AB}"/>
              </a:ext>
            </a:extLst>
          </p:cNvPr>
          <p:cNvSpPr/>
          <p:nvPr/>
        </p:nvSpPr>
        <p:spPr>
          <a:xfrm>
            <a:off x="10596853" y="5060636"/>
            <a:ext cx="181953" cy="191515"/>
          </a:xfrm>
          <a:custGeom>
            <a:avLst/>
            <a:gdLst>
              <a:gd name="connsiteX0" fmla="*/ 79484 w 139205"/>
              <a:gd name="connsiteY0" fmla="*/ 198 h 146067"/>
              <a:gd name="connsiteX1" fmla="*/ 132874 w 139205"/>
              <a:gd name="connsiteY1" fmla="*/ 57737 h 146067"/>
              <a:gd name="connsiteX2" fmla="*/ 113088 w 139205"/>
              <a:gd name="connsiteY2" fmla="*/ 131391 h 146067"/>
              <a:gd name="connsiteX3" fmla="*/ 99030 w 139205"/>
              <a:gd name="connsiteY3" fmla="*/ 146067 h 146067"/>
              <a:gd name="connsiteX4" fmla="*/ 0 w 139205"/>
              <a:gd name="connsiteY4" fmla="*/ 59554 h 146067"/>
              <a:gd name="connsiteX5" fmla="*/ 79484 w 139205"/>
              <a:gd name="connsiteY5" fmla="*/ 198 h 14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205" h="146067">
                <a:moveTo>
                  <a:pt x="79484" y="198"/>
                </a:moveTo>
                <a:cubicBezTo>
                  <a:pt x="104928" y="4793"/>
                  <a:pt x="116723" y="18543"/>
                  <a:pt x="132874" y="57737"/>
                </a:cubicBezTo>
                <a:cubicBezTo>
                  <a:pt x="149710" y="98644"/>
                  <a:pt x="129445" y="136295"/>
                  <a:pt x="113088" y="131391"/>
                </a:cubicBezTo>
                <a:cubicBezTo>
                  <a:pt x="102801" y="128237"/>
                  <a:pt x="99030" y="146067"/>
                  <a:pt x="99030" y="146067"/>
                </a:cubicBezTo>
                <a:lnTo>
                  <a:pt x="0" y="59554"/>
                </a:lnTo>
                <a:cubicBezTo>
                  <a:pt x="0" y="59554"/>
                  <a:pt x="14436" y="-3985"/>
                  <a:pt x="79484" y="198"/>
                </a:cubicBezTo>
                <a:close/>
              </a:path>
            </a:pathLst>
          </a:custGeom>
          <a:solidFill>
            <a:srgbClr val="2C3A64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53" name="Freeform: Shape 1152">
            <a:extLst>
              <a:ext uri="{FF2B5EF4-FFF2-40B4-BE49-F238E27FC236}">
                <a16:creationId xmlns:a16="http://schemas.microsoft.com/office/drawing/2014/main" id="{A1DAA858-0E3E-4F8C-9335-D799676B8759}"/>
              </a:ext>
            </a:extLst>
          </p:cNvPr>
          <p:cNvSpPr/>
          <p:nvPr/>
        </p:nvSpPr>
        <p:spPr>
          <a:xfrm>
            <a:off x="10413583" y="5369374"/>
            <a:ext cx="251603" cy="333222"/>
          </a:xfrm>
          <a:custGeom>
            <a:avLst/>
            <a:gdLst>
              <a:gd name="connsiteX0" fmla="*/ 161711 w 192491"/>
              <a:gd name="connsiteY0" fmla="*/ 640 h 254146"/>
              <a:gd name="connsiteX1" fmla="*/ 192161 w 192491"/>
              <a:gd name="connsiteY1" fmla="*/ 69220 h 254146"/>
              <a:gd name="connsiteX2" fmla="*/ 108596 w 192491"/>
              <a:gd name="connsiteY2" fmla="*/ 215125 h 254146"/>
              <a:gd name="connsiteX3" fmla="*/ 2846 w 192491"/>
              <a:gd name="connsiteY3" fmla="*/ 254147 h 254146"/>
              <a:gd name="connsiteX4" fmla="*/ 0 w 192491"/>
              <a:gd name="connsiteY4" fmla="*/ 232784 h 254146"/>
              <a:gd name="connsiteX5" fmla="*/ 77804 w 192491"/>
              <a:gd name="connsiteY5" fmla="*/ 176788 h 254146"/>
              <a:gd name="connsiteX6" fmla="*/ 161711 w 192491"/>
              <a:gd name="connsiteY6" fmla="*/ 640 h 25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491" h="254146">
                <a:moveTo>
                  <a:pt x="161711" y="640"/>
                </a:moveTo>
                <a:cubicBezTo>
                  <a:pt x="161711" y="640"/>
                  <a:pt x="196207" y="20049"/>
                  <a:pt x="192161" y="69220"/>
                </a:cubicBezTo>
                <a:cubicBezTo>
                  <a:pt x="188114" y="118393"/>
                  <a:pt x="142886" y="195819"/>
                  <a:pt x="108596" y="215125"/>
                </a:cubicBezTo>
                <a:cubicBezTo>
                  <a:pt x="81439" y="230349"/>
                  <a:pt x="2846" y="254147"/>
                  <a:pt x="2846" y="254147"/>
                </a:cubicBezTo>
                <a:lnTo>
                  <a:pt x="0" y="232784"/>
                </a:lnTo>
                <a:cubicBezTo>
                  <a:pt x="0" y="232784"/>
                  <a:pt x="63951" y="191053"/>
                  <a:pt x="77804" y="176788"/>
                </a:cubicBezTo>
                <a:cubicBezTo>
                  <a:pt x="107533" y="146202"/>
                  <a:pt x="135788" y="-11258"/>
                  <a:pt x="161711" y="640"/>
                </a:cubicBezTo>
                <a:close/>
              </a:path>
            </a:pathLst>
          </a:custGeom>
          <a:solidFill>
            <a:srgbClr val="E8945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54" name="Freeform: Shape 1153">
            <a:extLst>
              <a:ext uri="{FF2B5EF4-FFF2-40B4-BE49-F238E27FC236}">
                <a16:creationId xmlns:a16="http://schemas.microsoft.com/office/drawing/2014/main" id="{602618F2-19A7-41EC-8DE6-BB3BE7948A43}"/>
              </a:ext>
            </a:extLst>
          </p:cNvPr>
          <p:cNvSpPr/>
          <p:nvPr/>
        </p:nvSpPr>
        <p:spPr>
          <a:xfrm>
            <a:off x="10627663" y="5239428"/>
            <a:ext cx="241516" cy="446166"/>
          </a:xfrm>
          <a:custGeom>
            <a:avLst/>
            <a:gdLst>
              <a:gd name="connsiteX0" fmla="*/ 1357 w 184774"/>
              <a:gd name="connsiteY0" fmla="*/ 210300 h 340288"/>
              <a:gd name="connsiteX1" fmla="*/ 9450 w 184774"/>
              <a:gd name="connsiteY1" fmla="*/ 239996 h 340288"/>
              <a:gd name="connsiteX2" fmla="*/ 19497 w 184774"/>
              <a:gd name="connsiteY2" fmla="*/ 262387 h 340288"/>
              <a:gd name="connsiteX3" fmla="*/ 55501 w 184774"/>
              <a:gd name="connsiteY3" fmla="*/ 338099 h 340288"/>
              <a:gd name="connsiteX4" fmla="*/ 180557 w 184774"/>
              <a:gd name="connsiteY4" fmla="*/ 239413 h 340288"/>
              <a:gd name="connsiteX5" fmla="*/ 180557 w 184774"/>
              <a:gd name="connsiteY5" fmla="*/ 239001 h 340288"/>
              <a:gd name="connsiteX6" fmla="*/ 181517 w 184774"/>
              <a:gd name="connsiteY6" fmla="*/ 221068 h 340288"/>
              <a:gd name="connsiteX7" fmla="*/ 184089 w 184774"/>
              <a:gd name="connsiteY7" fmla="*/ 147721 h 340288"/>
              <a:gd name="connsiteX8" fmla="*/ 184089 w 184774"/>
              <a:gd name="connsiteY8" fmla="*/ 146555 h 340288"/>
              <a:gd name="connsiteX9" fmla="*/ 184774 w 184774"/>
              <a:gd name="connsiteY9" fmla="*/ 132291 h 340288"/>
              <a:gd name="connsiteX10" fmla="*/ 116948 w 184774"/>
              <a:gd name="connsiteY10" fmla="*/ 61550 h 340288"/>
              <a:gd name="connsiteX11" fmla="*/ 111736 w 184774"/>
              <a:gd name="connsiteY11" fmla="*/ 61550 h 340288"/>
              <a:gd name="connsiteX12" fmla="*/ 93631 w 184774"/>
              <a:gd name="connsiteY12" fmla="*/ 52601 h 340288"/>
              <a:gd name="connsiteX13" fmla="*/ 73057 w 184774"/>
              <a:gd name="connsiteY13" fmla="*/ 0 h 340288"/>
              <a:gd name="connsiteX14" fmla="*/ 70109 w 184774"/>
              <a:gd name="connsiteY14" fmla="*/ 1269 h 340288"/>
              <a:gd name="connsiteX15" fmla="*/ 20011 w 184774"/>
              <a:gd name="connsiteY15" fmla="*/ 22563 h 340288"/>
              <a:gd name="connsiteX16" fmla="*/ 27932 w 184774"/>
              <a:gd name="connsiteY16" fmla="*/ 54213 h 340288"/>
              <a:gd name="connsiteX17" fmla="*/ 30915 w 184774"/>
              <a:gd name="connsiteY17" fmla="*/ 72352 h 340288"/>
              <a:gd name="connsiteX18" fmla="*/ 24057 w 184774"/>
              <a:gd name="connsiteY18" fmla="*/ 83496 h 340288"/>
              <a:gd name="connsiteX19" fmla="*/ 24057 w 184774"/>
              <a:gd name="connsiteY19" fmla="*/ 83496 h 340288"/>
              <a:gd name="connsiteX20" fmla="*/ 1357 w 184774"/>
              <a:gd name="connsiteY20" fmla="*/ 210300 h 34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4774" h="340288">
                <a:moveTo>
                  <a:pt x="1357" y="210300"/>
                </a:moveTo>
                <a:cubicBezTo>
                  <a:pt x="2866" y="220485"/>
                  <a:pt x="5575" y="230463"/>
                  <a:pt x="9450" y="239996"/>
                </a:cubicBezTo>
                <a:cubicBezTo>
                  <a:pt x="12467" y="247608"/>
                  <a:pt x="15930" y="254844"/>
                  <a:pt x="19497" y="262387"/>
                </a:cubicBezTo>
                <a:cubicBezTo>
                  <a:pt x="29989" y="284538"/>
                  <a:pt x="54678" y="295477"/>
                  <a:pt x="55501" y="338099"/>
                </a:cubicBezTo>
                <a:cubicBezTo>
                  <a:pt x="55810" y="352776"/>
                  <a:pt x="179837" y="290745"/>
                  <a:pt x="180557" y="239413"/>
                </a:cubicBezTo>
                <a:cubicBezTo>
                  <a:pt x="180557" y="239413"/>
                  <a:pt x="180557" y="239138"/>
                  <a:pt x="180557" y="239001"/>
                </a:cubicBezTo>
                <a:cubicBezTo>
                  <a:pt x="180797" y="236532"/>
                  <a:pt x="181105" y="229880"/>
                  <a:pt x="181517" y="221068"/>
                </a:cubicBezTo>
                <a:cubicBezTo>
                  <a:pt x="182443" y="199499"/>
                  <a:pt x="183642" y="165141"/>
                  <a:pt x="184089" y="147721"/>
                </a:cubicBezTo>
                <a:cubicBezTo>
                  <a:pt x="184089" y="147310"/>
                  <a:pt x="184089" y="146933"/>
                  <a:pt x="184089" y="146555"/>
                </a:cubicBezTo>
                <a:cubicBezTo>
                  <a:pt x="184089" y="139080"/>
                  <a:pt x="184500" y="133697"/>
                  <a:pt x="184774" y="132291"/>
                </a:cubicBezTo>
                <a:cubicBezTo>
                  <a:pt x="168177" y="61619"/>
                  <a:pt x="129910" y="61345"/>
                  <a:pt x="116948" y="61550"/>
                </a:cubicBezTo>
                <a:cubicBezTo>
                  <a:pt x="115200" y="61550"/>
                  <a:pt x="113519" y="61550"/>
                  <a:pt x="111736" y="61550"/>
                </a:cubicBezTo>
                <a:cubicBezTo>
                  <a:pt x="104570" y="61859"/>
                  <a:pt x="97747" y="58465"/>
                  <a:pt x="93631" y="52601"/>
                </a:cubicBezTo>
                <a:cubicBezTo>
                  <a:pt x="86328" y="42314"/>
                  <a:pt x="78132" y="24380"/>
                  <a:pt x="73057" y="0"/>
                </a:cubicBezTo>
                <a:lnTo>
                  <a:pt x="70109" y="1269"/>
                </a:lnTo>
                <a:lnTo>
                  <a:pt x="20011" y="22563"/>
                </a:lnTo>
                <a:cubicBezTo>
                  <a:pt x="20011" y="22563"/>
                  <a:pt x="24640" y="38748"/>
                  <a:pt x="27932" y="54213"/>
                </a:cubicBezTo>
                <a:cubicBezTo>
                  <a:pt x="29269" y="60213"/>
                  <a:pt x="30263" y="66249"/>
                  <a:pt x="30915" y="72352"/>
                </a:cubicBezTo>
                <a:cubicBezTo>
                  <a:pt x="31361" y="77187"/>
                  <a:pt x="28583" y="81713"/>
                  <a:pt x="24057" y="83496"/>
                </a:cubicBezTo>
                <a:lnTo>
                  <a:pt x="24057" y="83496"/>
                </a:lnTo>
                <a:cubicBezTo>
                  <a:pt x="23234" y="85759"/>
                  <a:pt x="-6633" y="154099"/>
                  <a:pt x="1357" y="210300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55" name="Freeform: Shape 1154">
            <a:extLst>
              <a:ext uri="{FF2B5EF4-FFF2-40B4-BE49-F238E27FC236}">
                <a16:creationId xmlns:a16="http://schemas.microsoft.com/office/drawing/2014/main" id="{F4144C59-9999-4F86-9CD5-6E84B3F1E859}"/>
              </a:ext>
            </a:extLst>
          </p:cNvPr>
          <p:cNvSpPr/>
          <p:nvPr/>
        </p:nvSpPr>
        <p:spPr>
          <a:xfrm>
            <a:off x="10640014" y="5529189"/>
            <a:ext cx="224951" cy="154348"/>
          </a:xfrm>
          <a:custGeom>
            <a:avLst/>
            <a:gdLst>
              <a:gd name="connsiteX0" fmla="*/ 0 w 172101"/>
              <a:gd name="connsiteY0" fmla="*/ 19065 h 117720"/>
              <a:gd name="connsiteX1" fmla="*/ 10047 w 172101"/>
              <a:gd name="connsiteY1" fmla="*/ 41457 h 117720"/>
              <a:gd name="connsiteX2" fmla="*/ 46051 w 172101"/>
              <a:gd name="connsiteY2" fmla="*/ 117169 h 117720"/>
              <a:gd name="connsiteX3" fmla="*/ 48348 w 172101"/>
              <a:gd name="connsiteY3" fmla="*/ 117375 h 117720"/>
              <a:gd name="connsiteX4" fmla="*/ 171141 w 172101"/>
              <a:gd name="connsiteY4" fmla="*/ 17934 h 117720"/>
              <a:gd name="connsiteX5" fmla="*/ 172101 w 172101"/>
              <a:gd name="connsiteY5" fmla="*/ 0 h 117720"/>
              <a:gd name="connsiteX6" fmla="*/ 6824 w 172101"/>
              <a:gd name="connsiteY6" fmla="*/ 240 h 117720"/>
              <a:gd name="connsiteX7" fmla="*/ 0 w 172101"/>
              <a:gd name="connsiteY7" fmla="*/ 19065 h 11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101" h="117720">
                <a:moveTo>
                  <a:pt x="0" y="19065"/>
                </a:moveTo>
                <a:cubicBezTo>
                  <a:pt x="3017" y="26678"/>
                  <a:pt x="6480" y="33913"/>
                  <a:pt x="10047" y="41457"/>
                </a:cubicBezTo>
                <a:cubicBezTo>
                  <a:pt x="20540" y="63608"/>
                  <a:pt x="45228" y="74547"/>
                  <a:pt x="46051" y="117169"/>
                </a:cubicBezTo>
                <a:lnTo>
                  <a:pt x="48348" y="117375"/>
                </a:lnTo>
                <a:cubicBezTo>
                  <a:pt x="139937" y="124542"/>
                  <a:pt x="171141" y="17934"/>
                  <a:pt x="171141" y="17934"/>
                </a:cubicBezTo>
                <a:cubicBezTo>
                  <a:pt x="171381" y="15465"/>
                  <a:pt x="171689" y="8813"/>
                  <a:pt x="172101" y="0"/>
                </a:cubicBezTo>
                <a:lnTo>
                  <a:pt x="6824" y="240"/>
                </a:lnTo>
                <a:cubicBezTo>
                  <a:pt x="4183" y="6378"/>
                  <a:pt x="1920" y="12653"/>
                  <a:pt x="0" y="19065"/>
                </a:cubicBezTo>
                <a:close/>
              </a:path>
            </a:pathLst>
          </a:custGeom>
          <a:solidFill>
            <a:srgbClr val="E8945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56" name="Freeform: Shape 1155">
            <a:extLst>
              <a:ext uri="{FF2B5EF4-FFF2-40B4-BE49-F238E27FC236}">
                <a16:creationId xmlns:a16="http://schemas.microsoft.com/office/drawing/2014/main" id="{5709CCB6-121C-4AF1-841C-31782ACD5CBB}"/>
              </a:ext>
            </a:extLst>
          </p:cNvPr>
          <p:cNvSpPr/>
          <p:nvPr/>
        </p:nvSpPr>
        <p:spPr>
          <a:xfrm>
            <a:off x="10605297" y="5319497"/>
            <a:ext cx="334803" cy="479275"/>
          </a:xfrm>
          <a:custGeom>
            <a:avLst/>
            <a:gdLst>
              <a:gd name="connsiteX0" fmla="*/ 3312 w 256144"/>
              <a:gd name="connsiteY0" fmla="*/ 128487 h 365540"/>
              <a:gd name="connsiteX1" fmla="*/ 4855 w 256144"/>
              <a:gd name="connsiteY1" fmla="*/ 132602 h 365540"/>
              <a:gd name="connsiteX2" fmla="*/ 55810 w 256144"/>
              <a:gd name="connsiteY2" fmla="*/ 365191 h 365540"/>
              <a:gd name="connsiteX3" fmla="*/ 255789 w 256144"/>
              <a:gd name="connsiteY3" fmla="*/ 296405 h 365540"/>
              <a:gd name="connsiteX4" fmla="*/ 224277 w 256144"/>
              <a:gd name="connsiteY4" fmla="*/ 193055 h 365540"/>
              <a:gd name="connsiteX5" fmla="*/ 201234 w 256144"/>
              <a:gd name="connsiteY5" fmla="*/ 86756 h 365540"/>
              <a:gd name="connsiteX6" fmla="*/ 201234 w 256144"/>
              <a:gd name="connsiteY6" fmla="*/ 85590 h 365540"/>
              <a:gd name="connsiteX7" fmla="*/ 190741 w 256144"/>
              <a:gd name="connsiteY7" fmla="*/ 77360 h 365540"/>
              <a:gd name="connsiteX8" fmla="*/ 172225 w 256144"/>
              <a:gd name="connsiteY8" fmla="*/ 53357 h 365540"/>
              <a:gd name="connsiteX9" fmla="*/ 172876 w 256144"/>
              <a:gd name="connsiteY9" fmla="*/ 43070 h 365540"/>
              <a:gd name="connsiteX10" fmla="*/ 173699 w 256144"/>
              <a:gd name="connsiteY10" fmla="*/ 38133 h 365540"/>
              <a:gd name="connsiteX11" fmla="*/ 184809 w 256144"/>
              <a:gd name="connsiteY11" fmla="*/ 5523 h 365540"/>
              <a:gd name="connsiteX12" fmla="*/ 134094 w 256144"/>
              <a:gd name="connsiteY12" fmla="*/ 619 h 365540"/>
              <a:gd name="connsiteX13" fmla="*/ 95690 w 256144"/>
              <a:gd name="connsiteY13" fmla="*/ 44408 h 365540"/>
              <a:gd name="connsiteX14" fmla="*/ 49398 w 256144"/>
              <a:gd name="connsiteY14" fmla="*/ 48522 h 365540"/>
              <a:gd name="connsiteX15" fmla="*/ 41203 w 256144"/>
              <a:gd name="connsiteY15" fmla="*/ 22771 h 365540"/>
              <a:gd name="connsiteX16" fmla="*/ 41203 w 256144"/>
              <a:gd name="connsiteY16" fmla="*/ 22771 h 365540"/>
              <a:gd name="connsiteX17" fmla="*/ 775 w 256144"/>
              <a:gd name="connsiteY17" fmla="*/ 42351 h 365540"/>
              <a:gd name="connsiteX18" fmla="*/ 3312 w 256144"/>
              <a:gd name="connsiteY18" fmla="*/ 128487 h 365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6144" h="365540">
                <a:moveTo>
                  <a:pt x="3312" y="128487"/>
                </a:moveTo>
                <a:cubicBezTo>
                  <a:pt x="3792" y="129859"/>
                  <a:pt x="4307" y="131230"/>
                  <a:pt x="4855" y="132602"/>
                </a:cubicBezTo>
                <a:cubicBezTo>
                  <a:pt x="20731" y="170321"/>
                  <a:pt x="55810" y="365191"/>
                  <a:pt x="55810" y="365191"/>
                </a:cubicBezTo>
                <a:cubicBezTo>
                  <a:pt x="55810" y="365191"/>
                  <a:pt x="199142" y="374552"/>
                  <a:pt x="255789" y="296405"/>
                </a:cubicBezTo>
                <a:cubicBezTo>
                  <a:pt x="258533" y="304669"/>
                  <a:pt x="245126" y="257040"/>
                  <a:pt x="224277" y="193055"/>
                </a:cubicBezTo>
                <a:cubicBezTo>
                  <a:pt x="208606" y="145049"/>
                  <a:pt x="200617" y="111170"/>
                  <a:pt x="201234" y="86756"/>
                </a:cubicBezTo>
                <a:cubicBezTo>
                  <a:pt x="201234" y="86344"/>
                  <a:pt x="201234" y="85967"/>
                  <a:pt x="201234" y="85590"/>
                </a:cubicBezTo>
                <a:cubicBezTo>
                  <a:pt x="197565" y="82676"/>
                  <a:pt x="194033" y="79967"/>
                  <a:pt x="190741" y="77360"/>
                </a:cubicBezTo>
                <a:cubicBezTo>
                  <a:pt x="180248" y="69096"/>
                  <a:pt x="172396" y="62067"/>
                  <a:pt x="172225" y="53357"/>
                </a:cubicBezTo>
                <a:cubicBezTo>
                  <a:pt x="172191" y="49928"/>
                  <a:pt x="172396" y="46465"/>
                  <a:pt x="172876" y="43070"/>
                </a:cubicBezTo>
                <a:cubicBezTo>
                  <a:pt x="173117" y="41425"/>
                  <a:pt x="173356" y="39641"/>
                  <a:pt x="173699" y="38133"/>
                </a:cubicBezTo>
                <a:cubicBezTo>
                  <a:pt x="176031" y="26851"/>
                  <a:pt x="179769" y="15879"/>
                  <a:pt x="184809" y="5523"/>
                </a:cubicBezTo>
                <a:cubicBezTo>
                  <a:pt x="166807" y="-2569"/>
                  <a:pt x="134094" y="619"/>
                  <a:pt x="134094" y="619"/>
                </a:cubicBezTo>
                <a:cubicBezTo>
                  <a:pt x="125419" y="18348"/>
                  <a:pt x="112149" y="33470"/>
                  <a:pt x="95690" y="44408"/>
                </a:cubicBezTo>
                <a:cubicBezTo>
                  <a:pt x="88385" y="49003"/>
                  <a:pt x="62257" y="60456"/>
                  <a:pt x="49398" y="48522"/>
                </a:cubicBezTo>
                <a:cubicBezTo>
                  <a:pt x="40894" y="40636"/>
                  <a:pt x="40654" y="24519"/>
                  <a:pt x="41203" y="22771"/>
                </a:cubicBezTo>
                <a:lnTo>
                  <a:pt x="41203" y="22771"/>
                </a:lnTo>
                <a:cubicBezTo>
                  <a:pt x="11576" y="33058"/>
                  <a:pt x="775" y="42351"/>
                  <a:pt x="775" y="42351"/>
                </a:cubicBezTo>
                <a:cubicBezTo>
                  <a:pt x="17989" y="54249"/>
                  <a:pt x="-8929" y="91899"/>
                  <a:pt x="3312" y="128487"/>
                </a:cubicBezTo>
                <a:close/>
              </a:path>
            </a:pathLst>
          </a:custGeom>
          <a:solidFill>
            <a:srgbClr val="00206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157" name="Freeform: Shape 1156">
            <a:extLst>
              <a:ext uri="{FF2B5EF4-FFF2-40B4-BE49-F238E27FC236}">
                <a16:creationId xmlns:a16="http://schemas.microsoft.com/office/drawing/2014/main" id="{8CB5A1FF-0B07-478A-83C7-E699FF30939D}"/>
              </a:ext>
            </a:extLst>
          </p:cNvPr>
          <p:cNvSpPr/>
          <p:nvPr/>
        </p:nvSpPr>
        <p:spPr>
          <a:xfrm>
            <a:off x="10654133" y="5241317"/>
            <a:ext cx="65437" cy="69416"/>
          </a:xfrm>
          <a:custGeom>
            <a:avLst/>
            <a:gdLst>
              <a:gd name="connsiteX0" fmla="*/ 0 w 50063"/>
              <a:gd name="connsiteY0" fmla="*/ 21294 h 52943"/>
              <a:gd name="connsiteX1" fmla="*/ 7921 w 50063"/>
              <a:gd name="connsiteY1" fmla="*/ 52944 h 52943"/>
              <a:gd name="connsiteX2" fmla="*/ 50064 w 50063"/>
              <a:gd name="connsiteY2" fmla="*/ 0 h 5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63" h="52943">
                <a:moveTo>
                  <a:pt x="0" y="21294"/>
                </a:moveTo>
                <a:cubicBezTo>
                  <a:pt x="0" y="21294"/>
                  <a:pt x="4629" y="37479"/>
                  <a:pt x="7921" y="52944"/>
                </a:cubicBezTo>
                <a:cubicBezTo>
                  <a:pt x="36965" y="46086"/>
                  <a:pt x="46840" y="16116"/>
                  <a:pt x="50064" y="0"/>
                </a:cubicBezTo>
                <a:close/>
              </a:path>
            </a:pathLst>
          </a:custGeom>
          <a:solidFill>
            <a:srgbClr val="E8945B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58" name="Freeform: Shape 1157">
            <a:extLst>
              <a:ext uri="{FF2B5EF4-FFF2-40B4-BE49-F238E27FC236}">
                <a16:creationId xmlns:a16="http://schemas.microsoft.com/office/drawing/2014/main" id="{F7D9BC84-CD10-4DE0-8133-4AAB2ED7EF75}"/>
              </a:ext>
            </a:extLst>
          </p:cNvPr>
          <p:cNvSpPr/>
          <p:nvPr/>
        </p:nvSpPr>
        <p:spPr>
          <a:xfrm>
            <a:off x="10592002" y="5127898"/>
            <a:ext cx="133188" cy="163308"/>
          </a:xfrm>
          <a:custGeom>
            <a:avLst/>
            <a:gdLst>
              <a:gd name="connsiteX0" fmla="*/ 40676 w 101897"/>
              <a:gd name="connsiteY0" fmla="*/ 124496 h 124554"/>
              <a:gd name="connsiteX1" fmla="*/ 101095 w 101897"/>
              <a:gd name="connsiteY1" fmla="*/ 68055 h 124554"/>
              <a:gd name="connsiteX2" fmla="*/ 50346 w 101897"/>
              <a:gd name="connsiteY2" fmla="*/ 915 h 124554"/>
              <a:gd name="connsiteX3" fmla="*/ 7 w 101897"/>
              <a:gd name="connsiteY3" fmla="*/ 40966 h 124554"/>
              <a:gd name="connsiteX4" fmla="*/ 40676 w 101897"/>
              <a:gd name="connsiteY4" fmla="*/ 124496 h 12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97" h="124554">
                <a:moveTo>
                  <a:pt x="40676" y="124496"/>
                </a:moveTo>
                <a:cubicBezTo>
                  <a:pt x="40676" y="124496"/>
                  <a:pt x="110079" y="111157"/>
                  <a:pt x="101095" y="68055"/>
                </a:cubicBezTo>
                <a:cubicBezTo>
                  <a:pt x="92111" y="24952"/>
                  <a:pt x="95026" y="-5771"/>
                  <a:pt x="50346" y="915"/>
                </a:cubicBezTo>
                <a:cubicBezTo>
                  <a:pt x="5666" y="7602"/>
                  <a:pt x="488" y="25844"/>
                  <a:pt x="7" y="40966"/>
                </a:cubicBezTo>
                <a:cubicBezTo>
                  <a:pt x="-472" y="56088"/>
                  <a:pt x="22468" y="126863"/>
                  <a:pt x="40676" y="124496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59" name="Freeform: Shape 1158">
            <a:extLst>
              <a:ext uri="{FF2B5EF4-FFF2-40B4-BE49-F238E27FC236}">
                <a16:creationId xmlns:a16="http://schemas.microsoft.com/office/drawing/2014/main" id="{2B26290E-53F8-4022-9167-CA717EC4A971}"/>
              </a:ext>
            </a:extLst>
          </p:cNvPr>
          <p:cNvSpPr/>
          <p:nvPr/>
        </p:nvSpPr>
        <p:spPr>
          <a:xfrm>
            <a:off x="10583459" y="5117145"/>
            <a:ext cx="165960" cy="104029"/>
          </a:xfrm>
          <a:custGeom>
            <a:avLst/>
            <a:gdLst>
              <a:gd name="connsiteX0" fmla="*/ 3629 w 126969"/>
              <a:gd name="connsiteY0" fmla="*/ 24718 h 79342"/>
              <a:gd name="connsiteX1" fmla="*/ 25643 w 126969"/>
              <a:gd name="connsiteY1" fmla="*/ 13608 h 79342"/>
              <a:gd name="connsiteX2" fmla="*/ 89868 w 126969"/>
              <a:gd name="connsiteY2" fmla="*/ 10522 h 79342"/>
              <a:gd name="connsiteX3" fmla="*/ 126970 w 126969"/>
              <a:gd name="connsiteY3" fmla="*/ 53522 h 79342"/>
              <a:gd name="connsiteX4" fmla="*/ 85376 w 126969"/>
              <a:gd name="connsiteY4" fmla="*/ 62540 h 79342"/>
              <a:gd name="connsiteX5" fmla="*/ 58424 w 126969"/>
              <a:gd name="connsiteY5" fmla="*/ 51224 h 79342"/>
              <a:gd name="connsiteX6" fmla="*/ 93297 w 126969"/>
              <a:gd name="connsiteY6" fmla="*/ 79342 h 79342"/>
              <a:gd name="connsiteX7" fmla="*/ 28729 w 126969"/>
              <a:gd name="connsiteY7" fmla="*/ 20398 h 79342"/>
              <a:gd name="connsiteX8" fmla="*/ 17859 w 126969"/>
              <a:gd name="connsiteY8" fmla="*/ 43646 h 79342"/>
              <a:gd name="connsiteX9" fmla="*/ 13127 w 126969"/>
              <a:gd name="connsiteY9" fmla="*/ 78862 h 79342"/>
              <a:gd name="connsiteX10" fmla="*/ 3629 w 126969"/>
              <a:gd name="connsiteY10" fmla="*/ 24718 h 7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6969" h="79342">
                <a:moveTo>
                  <a:pt x="3629" y="24718"/>
                </a:moveTo>
                <a:cubicBezTo>
                  <a:pt x="11619" y="9494"/>
                  <a:pt x="20293" y="10659"/>
                  <a:pt x="25643" y="13608"/>
                </a:cubicBezTo>
                <a:cubicBezTo>
                  <a:pt x="59075" y="-15092"/>
                  <a:pt x="89868" y="10522"/>
                  <a:pt x="89868" y="10522"/>
                </a:cubicBezTo>
                <a:cubicBezTo>
                  <a:pt x="96863" y="28730"/>
                  <a:pt x="109996" y="43921"/>
                  <a:pt x="126970" y="53522"/>
                </a:cubicBezTo>
                <a:cubicBezTo>
                  <a:pt x="126970" y="53522"/>
                  <a:pt x="115997" y="63809"/>
                  <a:pt x="85376" y="62540"/>
                </a:cubicBezTo>
                <a:cubicBezTo>
                  <a:pt x="75466" y="61511"/>
                  <a:pt x="66071" y="57602"/>
                  <a:pt x="58424" y="51224"/>
                </a:cubicBezTo>
                <a:cubicBezTo>
                  <a:pt x="68711" y="62129"/>
                  <a:pt x="80438" y="71593"/>
                  <a:pt x="93297" y="79342"/>
                </a:cubicBezTo>
                <a:cubicBezTo>
                  <a:pt x="55235" y="70564"/>
                  <a:pt x="31198" y="25198"/>
                  <a:pt x="28729" y="20398"/>
                </a:cubicBezTo>
                <a:cubicBezTo>
                  <a:pt x="25300" y="25061"/>
                  <a:pt x="18716" y="35040"/>
                  <a:pt x="17859" y="43646"/>
                </a:cubicBezTo>
                <a:cubicBezTo>
                  <a:pt x="16693" y="55339"/>
                  <a:pt x="19882" y="78245"/>
                  <a:pt x="13127" y="78862"/>
                </a:cubicBezTo>
                <a:cubicBezTo>
                  <a:pt x="13127" y="78931"/>
                  <a:pt x="-8338" y="47555"/>
                  <a:pt x="3629" y="24718"/>
                </a:cubicBezTo>
                <a:close/>
              </a:path>
            </a:pathLst>
          </a:custGeom>
          <a:solidFill>
            <a:srgbClr val="2C3A64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60" name="Freeform: Shape 1159">
            <a:extLst>
              <a:ext uri="{FF2B5EF4-FFF2-40B4-BE49-F238E27FC236}">
                <a16:creationId xmlns:a16="http://schemas.microsoft.com/office/drawing/2014/main" id="{3FB8E4C8-6811-428A-9F02-C8FCCFE1FBB6}"/>
              </a:ext>
            </a:extLst>
          </p:cNvPr>
          <p:cNvSpPr/>
          <p:nvPr/>
        </p:nvSpPr>
        <p:spPr>
          <a:xfrm>
            <a:off x="10535584" y="5325742"/>
            <a:ext cx="340174" cy="405718"/>
          </a:xfrm>
          <a:custGeom>
            <a:avLst/>
            <a:gdLst>
              <a:gd name="connsiteX0" fmla="*/ 0 w 260253"/>
              <a:gd name="connsiteY0" fmla="*/ 288144 h 309438"/>
              <a:gd name="connsiteX1" fmla="*/ 4972 w 260253"/>
              <a:gd name="connsiteY1" fmla="*/ 309439 h 309438"/>
              <a:gd name="connsiteX2" fmla="*/ 159483 w 260253"/>
              <a:gd name="connsiteY2" fmla="*/ 271376 h 309438"/>
              <a:gd name="connsiteX3" fmla="*/ 259747 w 260253"/>
              <a:gd name="connsiteY3" fmla="*/ 63922 h 309438"/>
              <a:gd name="connsiteX4" fmla="*/ 260192 w 260253"/>
              <a:gd name="connsiteY4" fmla="*/ 55555 h 309438"/>
              <a:gd name="connsiteX5" fmla="*/ 238178 w 260253"/>
              <a:gd name="connsiteY5" fmla="*/ 691 h 309438"/>
              <a:gd name="connsiteX6" fmla="*/ 204814 w 260253"/>
              <a:gd name="connsiteY6" fmla="*/ 37587 h 309438"/>
              <a:gd name="connsiteX7" fmla="*/ 132805 w 260253"/>
              <a:gd name="connsiteY7" fmla="*/ 210032 h 309438"/>
              <a:gd name="connsiteX8" fmla="*/ 0 w 260253"/>
              <a:gd name="connsiteY8" fmla="*/ 288144 h 30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253" h="309438">
                <a:moveTo>
                  <a:pt x="0" y="288144"/>
                </a:moveTo>
                <a:lnTo>
                  <a:pt x="4972" y="309439"/>
                </a:lnTo>
                <a:cubicBezTo>
                  <a:pt x="4972" y="309439"/>
                  <a:pt x="121558" y="293528"/>
                  <a:pt x="159483" y="271376"/>
                </a:cubicBezTo>
                <a:cubicBezTo>
                  <a:pt x="197408" y="249225"/>
                  <a:pt x="255186" y="118992"/>
                  <a:pt x="259747" y="63922"/>
                </a:cubicBezTo>
                <a:cubicBezTo>
                  <a:pt x="259987" y="61007"/>
                  <a:pt x="260123" y="58230"/>
                  <a:pt x="260192" y="55555"/>
                </a:cubicBezTo>
                <a:cubicBezTo>
                  <a:pt x="261599" y="8030"/>
                  <a:pt x="238178" y="691"/>
                  <a:pt x="238178" y="691"/>
                </a:cubicBezTo>
                <a:cubicBezTo>
                  <a:pt x="228783" y="-3595"/>
                  <a:pt x="217158" y="12453"/>
                  <a:pt x="204814" y="37587"/>
                </a:cubicBezTo>
                <a:cubicBezTo>
                  <a:pt x="178925" y="90223"/>
                  <a:pt x="149950" y="182668"/>
                  <a:pt x="132805" y="210032"/>
                </a:cubicBezTo>
                <a:cubicBezTo>
                  <a:pt x="119637" y="230983"/>
                  <a:pt x="0" y="288144"/>
                  <a:pt x="0" y="288144"/>
                </a:cubicBezTo>
                <a:close/>
              </a:path>
            </a:pathLst>
          </a:custGeom>
          <a:solidFill>
            <a:srgbClr val="FFB27D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61" name="Freeform: Shape 1160">
            <a:extLst>
              <a:ext uri="{FF2B5EF4-FFF2-40B4-BE49-F238E27FC236}">
                <a16:creationId xmlns:a16="http://schemas.microsoft.com/office/drawing/2014/main" id="{D584DA09-0F05-43E4-9DF8-898704FE49A6}"/>
              </a:ext>
            </a:extLst>
          </p:cNvPr>
          <p:cNvSpPr/>
          <p:nvPr/>
        </p:nvSpPr>
        <p:spPr>
          <a:xfrm>
            <a:off x="10803294" y="5325715"/>
            <a:ext cx="72462" cy="72867"/>
          </a:xfrm>
          <a:custGeom>
            <a:avLst/>
            <a:gdLst>
              <a:gd name="connsiteX0" fmla="*/ 0 w 55438"/>
              <a:gd name="connsiteY0" fmla="*/ 37539 h 55575"/>
              <a:gd name="connsiteX1" fmla="*/ 55378 w 55438"/>
              <a:gd name="connsiteY1" fmla="*/ 55576 h 55575"/>
              <a:gd name="connsiteX2" fmla="*/ 33364 w 55438"/>
              <a:gd name="connsiteY2" fmla="*/ 712 h 55575"/>
              <a:gd name="connsiteX3" fmla="*/ 0 w 55438"/>
              <a:gd name="connsiteY3" fmla="*/ 37539 h 5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8" h="55575">
                <a:moveTo>
                  <a:pt x="0" y="37539"/>
                </a:moveTo>
                <a:cubicBezTo>
                  <a:pt x="31924" y="29995"/>
                  <a:pt x="55378" y="55576"/>
                  <a:pt x="55378" y="55576"/>
                </a:cubicBezTo>
                <a:cubicBezTo>
                  <a:pt x="56784" y="8050"/>
                  <a:pt x="33364" y="712"/>
                  <a:pt x="33364" y="712"/>
                </a:cubicBezTo>
                <a:cubicBezTo>
                  <a:pt x="23969" y="-3643"/>
                  <a:pt x="12344" y="12405"/>
                  <a:pt x="0" y="37539"/>
                </a:cubicBezTo>
                <a:close/>
              </a:path>
            </a:pathLst>
          </a:custGeom>
          <a:solidFill>
            <a:srgbClr val="739AF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62" name="Freeform: Shape 1161">
            <a:extLst>
              <a:ext uri="{FF2B5EF4-FFF2-40B4-BE49-F238E27FC236}">
                <a16:creationId xmlns:a16="http://schemas.microsoft.com/office/drawing/2014/main" id="{D466DFC8-E8A9-4AB2-B492-E09273F249D5}"/>
              </a:ext>
            </a:extLst>
          </p:cNvPr>
          <p:cNvSpPr/>
          <p:nvPr/>
        </p:nvSpPr>
        <p:spPr>
          <a:xfrm>
            <a:off x="10585243" y="5374799"/>
            <a:ext cx="34799" cy="69012"/>
          </a:xfrm>
          <a:custGeom>
            <a:avLst/>
            <a:gdLst>
              <a:gd name="connsiteX0" fmla="*/ 16151 w 26623"/>
              <a:gd name="connsiteY0" fmla="*/ 0 h 52635"/>
              <a:gd name="connsiteX1" fmla="*/ 0 w 26623"/>
              <a:gd name="connsiteY1" fmla="*/ 35490 h 52635"/>
              <a:gd name="connsiteX2" fmla="*/ 25341 w 26623"/>
              <a:gd name="connsiteY2" fmla="*/ 52635 h 52635"/>
              <a:gd name="connsiteX3" fmla="*/ 16151 w 26623"/>
              <a:gd name="connsiteY3" fmla="*/ 0 h 5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3" h="52635">
                <a:moveTo>
                  <a:pt x="16151" y="0"/>
                </a:moveTo>
                <a:cubicBezTo>
                  <a:pt x="16151" y="0"/>
                  <a:pt x="4492" y="10836"/>
                  <a:pt x="0" y="35490"/>
                </a:cubicBezTo>
                <a:cubicBezTo>
                  <a:pt x="10973" y="36107"/>
                  <a:pt x="20677" y="42691"/>
                  <a:pt x="25341" y="52635"/>
                </a:cubicBezTo>
                <a:cubicBezTo>
                  <a:pt x="25341" y="52635"/>
                  <a:pt x="31685" y="2675"/>
                  <a:pt x="16151" y="0"/>
                </a:cubicBezTo>
                <a:close/>
              </a:path>
            </a:pathLst>
          </a:custGeom>
          <a:solidFill>
            <a:srgbClr val="739AF0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63" name="Freeform: Shape 1162">
            <a:extLst>
              <a:ext uri="{FF2B5EF4-FFF2-40B4-BE49-F238E27FC236}">
                <a16:creationId xmlns:a16="http://schemas.microsoft.com/office/drawing/2014/main" id="{AF6D9D9B-8C4E-4E78-BC27-B646348B71E8}"/>
              </a:ext>
            </a:extLst>
          </p:cNvPr>
          <p:cNvSpPr/>
          <p:nvPr/>
        </p:nvSpPr>
        <p:spPr>
          <a:xfrm>
            <a:off x="10680357" y="5033115"/>
            <a:ext cx="308123" cy="216281"/>
          </a:xfrm>
          <a:custGeom>
            <a:avLst/>
            <a:gdLst>
              <a:gd name="connsiteX0" fmla="*/ 10798 w 235732"/>
              <a:gd name="connsiteY0" fmla="*/ 36618 h 164956"/>
              <a:gd name="connsiteX1" fmla="*/ 97552 w 235732"/>
              <a:gd name="connsiteY1" fmla="*/ 2328 h 164956"/>
              <a:gd name="connsiteX2" fmla="*/ 195964 w 235732"/>
              <a:gd name="connsiteY2" fmla="*/ 62370 h 164956"/>
              <a:gd name="connsiteX3" fmla="*/ 229122 w 235732"/>
              <a:gd name="connsiteY3" fmla="*/ 134379 h 164956"/>
              <a:gd name="connsiteX4" fmla="*/ 124606 w 235732"/>
              <a:gd name="connsiteY4" fmla="*/ 143602 h 164956"/>
              <a:gd name="connsiteX5" fmla="*/ 22490 w 235732"/>
              <a:gd name="connsiteY5" fmla="*/ 44779 h 164956"/>
              <a:gd name="connsiteX6" fmla="*/ 10798 w 235732"/>
              <a:gd name="connsiteY6" fmla="*/ 36618 h 16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732" h="164956">
                <a:moveTo>
                  <a:pt x="10798" y="36618"/>
                </a:moveTo>
                <a:cubicBezTo>
                  <a:pt x="10798" y="36618"/>
                  <a:pt x="49168" y="-10908"/>
                  <a:pt x="97552" y="2328"/>
                </a:cubicBezTo>
                <a:cubicBezTo>
                  <a:pt x="145934" y="15564"/>
                  <a:pt x="173504" y="71559"/>
                  <a:pt x="195964" y="62370"/>
                </a:cubicBezTo>
                <a:cubicBezTo>
                  <a:pt x="233683" y="46939"/>
                  <a:pt x="244176" y="97586"/>
                  <a:pt x="229122" y="134379"/>
                </a:cubicBezTo>
                <a:cubicBezTo>
                  <a:pt x="215955" y="166577"/>
                  <a:pt x="159068" y="178956"/>
                  <a:pt x="124606" y="143602"/>
                </a:cubicBezTo>
                <a:cubicBezTo>
                  <a:pt x="99506" y="117885"/>
                  <a:pt x="65010" y="8088"/>
                  <a:pt x="22490" y="44779"/>
                </a:cubicBezTo>
                <a:cubicBezTo>
                  <a:pt x="-20029" y="81469"/>
                  <a:pt x="10798" y="36618"/>
                  <a:pt x="10798" y="36618"/>
                </a:cubicBezTo>
                <a:close/>
              </a:path>
            </a:pathLst>
          </a:custGeom>
          <a:solidFill>
            <a:srgbClr val="2C3A64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64" name="Freeform: Shape 1163">
            <a:extLst>
              <a:ext uri="{FF2B5EF4-FFF2-40B4-BE49-F238E27FC236}">
                <a16:creationId xmlns:a16="http://schemas.microsoft.com/office/drawing/2014/main" id="{DCD11271-91E5-40FD-8372-38C4E27FF811}"/>
              </a:ext>
            </a:extLst>
          </p:cNvPr>
          <p:cNvSpPr/>
          <p:nvPr/>
        </p:nvSpPr>
        <p:spPr>
          <a:xfrm>
            <a:off x="0" y="6825539"/>
            <a:ext cx="12192000" cy="32461"/>
          </a:xfrm>
          <a:custGeom>
            <a:avLst/>
            <a:gdLst>
              <a:gd name="connsiteX0" fmla="*/ 9327600 w 9327601"/>
              <a:gd name="connsiteY0" fmla="*/ 10391 h 24758"/>
              <a:gd name="connsiteX1" fmla="*/ 9327600 w 9327601"/>
              <a:gd name="connsiteY1" fmla="*/ 14025 h 24758"/>
              <a:gd name="connsiteX2" fmla="*/ 9317142 w 9327601"/>
              <a:gd name="connsiteY2" fmla="*/ 24758 h 24758"/>
              <a:gd name="connsiteX3" fmla="*/ 9316902 w 9327601"/>
              <a:gd name="connsiteY3" fmla="*/ 24758 h 24758"/>
              <a:gd name="connsiteX4" fmla="*/ 10596 w 9327601"/>
              <a:gd name="connsiteY4" fmla="*/ 24758 h 24758"/>
              <a:gd name="connsiteX5" fmla="*/ 0 w 9327601"/>
              <a:gd name="connsiteY5" fmla="*/ 14197 h 24758"/>
              <a:gd name="connsiteX6" fmla="*/ 0 w 9327601"/>
              <a:gd name="connsiteY6" fmla="*/ 10562 h 24758"/>
              <a:gd name="connsiteX7" fmla="*/ 10596 w 9327601"/>
              <a:gd name="connsiteY7" fmla="*/ 1 h 24758"/>
              <a:gd name="connsiteX8" fmla="*/ 9316902 w 9327601"/>
              <a:gd name="connsiteY8" fmla="*/ 1 h 24758"/>
              <a:gd name="connsiteX9" fmla="*/ 9327600 w 9327601"/>
              <a:gd name="connsiteY9" fmla="*/ 10391 h 2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7601" h="24758">
                <a:moveTo>
                  <a:pt x="9327600" y="10391"/>
                </a:moveTo>
                <a:lnTo>
                  <a:pt x="9327600" y="14025"/>
                </a:lnTo>
                <a:cubicBezTo>
                  <a:pt x="9327668" y="19889"/>
                  <a:pt x="9323005" y="24689"/>
                  <a:pt x="9317142" y="24758"/>
                </a:cubicBezTo>
                <a:cubicBezTo>
                  <a:pt x="9317073" y="24758"/>
                  <a:pt x="9316970" y="24758"/>
                  <a:pt x="9316902" y="24758"/>
                </a:cubicBezTo>
                <a:lnTo>
                  <a:pt x="10596" y="24758"/>
                </a:lnTo>
                <a:cubicBezTo>
                  <a:pt x="4766" y="24724"/>
                  <a:pt x="38" y="20026"/>
                  <a:pt x="0" y="14197"/>
                </a:cubicBezTo>
                <a:lnTo>
                  <a:pt x="0" y="10562"/>
                </a:lnTo>
                <a:cubicBezTo>
                  <a:pt x="38" y="4733"/>
                  <a:pt x="4766" y="35"/>
                  <a:pt x="10596" y="1"/>
                </a:cubicBezTo>
                <a:lnTo>
                  <a:pt x="9316902" y="1"/>
                </a:lnTo>
                <a:cubicBezTo>
                  <a:pt x="9322731" y="-68"/>
                  <a:pt x="9327498" y="4595"/>
                  <a:pt x="9327600" y="10391"/>
                </a:cubicBezTo>
                <a:close/>
              </a:path>
            </a:pathLst>
          </a:custGeom>
          <a:solidFill>
            <a:srgbClr val="233862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65" name="Freeform: Shape 1164">
            <a:extLst>
              <a:ext uri="{FF2B5EF4-FFF2-40B4-BE49-F238E27FC236}">
                <a16:creationId xmlns:a16="http://schemas.microsoft.com/office/drawing/2014/main" id="{9A7813E9-B9E0-4A72-B975-EA2238FAEB39}"/>
              </a:ext>
            </a:extLst>
          </p:cNvPr>
          <p:cNvSpPr/>
          <p:nvPr/>
        </p:nvSpPr>
        <p:spPr>
          <a:xfrm>
            <a:off x="3710609" y="6006655"/>
            <a:ext cx="76462" cy="32954"/>
          </a:xfrm>
          <a:custGeom>
            <a:avLst/>
            <a:gdLst>
              <a:gd name="connsiteX0" fmla="*/ 26095 w 58498"/>
              <a:gd name="connsiteY0" fmla="*/ 25134 h 25134"/>
              <a:gd name="connsiteX1" fmla="*/ 58499 w 58498"/>
              <a:gd name="connsiteY1" fmla="*/ 34 h 25134"/>
              <a:gd name="connsiteX2" fmla="*/ 0 w 58498"/>
              <a:gd name="connsiteY2" fmla="*/ 0 h 25134"/>
              <a:gd name="connsiteX3" fmla="*/ 26095 w 58498"/>
              <a:gd name="connsiteY3" fmla="*/ 25134 h 2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98" h="25134">
                <a:moveTo>
                  <a:pt x="26095" y="25134"/>
                </a:moveTo>
                <a:lnTo>
                  <a:pt x="58499" y="34"/>
                </a:lnTo>
                <a:lnTo>
                  <a:pt x="0" y="0"/>
                </a:lnTo>
                <a:lnTo>
                  <a:pt x="26095" y="25134"/>
                </a:lnTo>
                <a:close/>
              </a:path>
            </a:pathLst>
          </a:custGeom>
          <a:solidFill>
            <a:srgbClr val="1D3F77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66" name="Freeform: Shape 1165">
            <a:extLst>
              <a:ext uri="{FF2B5EF4-FFF2-40B4-BE49-F238E27FC236}">
                <a16:creationId xmlns:a16="http://schemas.microsoft.com/office/drawing/2014/main" id="{709EE329-D902-4AB1-93A0-5F402F45A3BD}"/>
              </a:ext>
            </a:extLst>
          </p:cNvPr>
          <p:cNvSpPr/>
          <p:nvPr/>
        </p:nvSpPr>
        <p:spPr>
          <a:xfrm>
            <a:off x="5767536" y="6268541"/>
            <a:ext cx="96453" cy="22569"/>
          </a:xfrm>
          <a:custGeom>
            <a:avLst/>
            <a:gdLst>
              <a:gd name="connsiteX0" fmla="*/ 51538 w 73792"/>
              <a:gd name="connsiteY0" fmla="*/ 17214 h 17213"/>
              <a:gd name="connsiteX1" fmla="*/ 73792 w 73792"/>
              <a:gd name="connsiteY1" fmla="*/ 0 h 17213"/>
              <a:gd name="connsiteX2" fmla="*/ 0 w 73792"/>
              <a:gd name="connsiteY2" fmla="*/ 0 h 17213"/>
              <a:gd name="connsiteX3" fmla="*/ 51538 w 73792"/>
              <a:gd name="connsiteY3" fmla="*/ 17214 h 1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92" h="17213">
                <a:moveTo>
                  <a:pt x="51538" y="17214"/>
                </a:moveTo>
                <a:lnTo>
                  <a:pt x="73792" y="0"/>
                </a:lnTo>
                <a:lnTo>
                  <a:pt x="0" y="0"/>
                </a:lnTo>
                <a:lnTo>
                  <a:pt x="51538" y="17214"/>
                </a:lnTo>
                <a:close/>
              </a:path>
            </a:pathLst>
          </a:custGeom>
          <a:solidFill>
            <a:srgbClr val="1D3F77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06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DECKZI</cp:lastModifiedBy>
  <cp:revision>11</cp:revision>
  <dcterms:created xsi:type="dcterms:W3CDTF">2020-06-19T10:09:16Z</dcterms:created>
  <dcterms:modified xsi:type="dcterms:W3CDTF">2020-11-24T08:37:57Z</dcterms:modified>
</cp:coreProperties>
</file>