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98"/>
      </p:cViewPr>
      <p:guideLst>
        <p:guide orient="horz" pos="24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72" name="TextBox 1571">
            <a:extLst>
              <a:ext uri="{FF2B5EF4-FFF2-40B4-BE49-F238E27FC236}">
                <a16:creationId xmlns:a16="http://schemas.microsoft.com/office/drawing/2014/main" id="{4AA219ED-0277-400B-A7A7-70EE4E1ABE7C}"/>
              </a:ext>
            </a:extLst>
          </p:cNvPr>
          <p:cNvSpPr txBox="1"/>
          <p:nvPr/>
        </p:nvSpPr>
        <p:spPr>
          <a:xfrm>
            <a:off x="2190814" y="1915725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573" name="Group 1572">
            <a:extLst>
              <a:ext uri="{FF2B5EF4-FFF2-40B4-BE49-F238E27FC236}">
                <a16:creationId xmlns:a16="http://schemas.microsoft.com/office/drawing/2014/main" id="{AB6A8BBC-5106-47D5-BDA8-667C47257794}"/>
              </a:ext>
            </a:extLst>
          </p:cNvPr>
          <p:cNvGrpSpPr/>
          <p:nvPr/>
        </p:nvGrpSpPr>
        <p:grpSpPr>
          <a:xfrm>
            <a:off x="2190814" y="2335090"/>
            <a:ext cx="3428602" cy="760839"/>
            <a:chOff x="6565695" y="2005884"/>
            <a:chExt cx="2055606" cy="760839"/>
          </a:xfrm>
        </p:grpSpPr>
        <p:sp>
          <p:nvSpPr>
            <p:cNvPr id="1574" name="TextBox 1573">
              <a:extLst>
                <a:ext uri="{FF2B5EF4-FFF2-40B4-BE49-F238E27FC236}">
                  <a16:creationId xmlns:a16="http://schemas.microsoft.com/office/drawing/2014/main" id="{9F604E8B-A002-4ADE-ABB1-AFBC7F1ADDCA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75" name="TextBox 1574">
              <a:extLst>
                <a:ext uri="{FF2B5EF4-FFF2-40B4-BE49-F238E27FC236}">
                  <a16:creationId xmlns:a16="http://schemas.microsoft.com/office/drawing/2014/main" id="{A61CC1C0-44D7-42CE-9726-17309E84406B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76" name="TextBox 1575">
            <a:extLst>
              <a:ext uri="{FF2B5EF4-FFF2-40B4-BE49-F238E27FC236}">
                <a16:creationId xmlns:a16="http://schemas.microsoft.com/office/drawing/2014/main" id="{FF4CAD9B-E298-4A49-A26B-51BC929F1517}"/>
              </a:ext>
            </a:extLst>
          </p:cNvPr>
          <p:cNvSpPr txBox="1"/>
          <p:nvPr/>
        </p:nvSpPr>
        <p:spPr>
          <a:xfrm>
            <a:off x="2190814" y="3422278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77" name="Group 1576">
            <a:extLst>
              <a:ext uri="{FF2B5EF4-FFF2-40B4-BE49-F238E27FC236}">
                <a16:creationId xmlns:a16="http://schemas.microsoft.com/office/drawing/2014/main" id="{04A2314B-14E2-4E55-AA75-5BAA628F3BC2}"/>
              </a:ext>
            </a:extLst>
          </p:cNvPr>
          <p:cNvGrpSpPr/>
          <p:nvPr/>
        </p:nvGrpSpPr>
        <p:grpSpPr>
          <a:xfrm>
            <a:off x="2190814" y="3841644"/>
            <a:ext cx="3428602" cy="760839"/>
            <a:chOff x="6565695" y="2005884"/>
            <a:chExt cx="2055606" cy="760839"/>
          </a:xfrm>
        </p:grpSpPr>
        <p:sp>
          <p:nvSpPr>
            <p:cNvPr id="1578" name="TextBox 1577">
              <a:extLst>
                <a:ext uri="{FF2B5EF4-FFF2-40B4-BE49-F238E27FC236}">
                  <a16:creationId xmlns:a16="http://schemas.microsoft.com/office/drawing/2014/main" id="{603F37D3-D491-4FA2-A4C8-56AEB85D6E79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79" name="TextBox 1578">
              <a:extLst>
                <a:ext uri="{FF2B5EF4-FFF2-40B4-BE49-F238E27FC236}">
                  <a16:creationId xmlns:a16="http://schemas.microsoft.com/office/drawing/2014/main" id="{449C6B56-746E-442D-AB0C-6CDF1DAD3834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80" name="TextBox 1579">
            <a:extLst>
              <a:ext uri="{FF2B5EF4-FFF2-40B4-BE49-F238E27FC236}">
                <a16:creationId xmlns:a16="http://schemas.microsoft.com/office/drawing/2014/main" id="{EA2C940D-E6FD-4982-B0D5-D0709714C8CD}"/>
              </a:ext>
            </a:extLst>
          </p:cNvPr>
          <p:cNvSpPr txBox="1"/>
          <p:nvPr/>
        </p:nvSpPr>
        <p:spPr>
          <a:xfrm>
            <a:off x="2190814" y="4928832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15%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81" name="Group 1580">
            <a:extLst>
              <a:ext uri="{FF2B5EF4-FFF2-40B4-BE49-F238E27FC236}">
                <a16:creationId xmlns:a16="http://schemas.microsoft.com/office/drawing/2014/main" id="{C92FFE4F-3CFA-4ABC-BF95-9F7BDE4E610F}"/>
              </a:ext>
            </a:extLst>
          </p:cNvPr>
          <p:cNvGrpSpPr/>
          <p:nvPr/>
        </p:nvGrpSpPr>
        <p:grpSpPr>
          <a:xfrm>
            <a:off x="2190814" y="5348197"/>
            <a:ext cx="3428602" cy="760839"/>
            <a:chOff x="6565695" y="2005884"/>
            <a:chExt cx="2055606" cy="760839"/>
          </a:xfrm>
        </p:grpSpPr>
        <p:sp>
          <p:nvSpPr>
            <p:cNvPr id="1582" name="TextBox 1581">
              <a:extLst>
                <a:ext uri="{FF2B5EF4-FFF2-40B4-BE49-F238E27FC236}">
                  <a16:creationId xmlns:a16="http://schemas.microsoft.com/office/drawing/2014/main" id="{15952447-696C-4EF0-ADE3-A60D286180A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83" name="TextBox 1582">
              <a:extLst>
                <a:ext uri="{FF2B5EF4-FFF2-40B4-BE49-F238E27FC236}">
                  <a16:creationId xmlns:a16="http://schemas.microsoft.com/office/drawing/2014/main" id="{2EDA945F-BE3D-4FD0-8584-F948AEADC2D0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84" name="Rectangle 14">
            <a:extLst>
              <a:ext uri="{FF2B5EF4-FFF2-40B4-BE49-F238E27FC236}">
                <a16:creationId xmlns:a16="http://schemas.microsoft.com/office/drawing/2014/main" id="{8A5C2810-75C7-4B0E-87A2-0002753DDC0D}"/>
              </a:ext>
            </a:extLst>
          </p:cNvPr>
          <p:cNvSpPr/>
          <p:nvPr/>
        </p:nvSpPr>
        <p:spPr>
          <a:xfrm>
            <a:off x="1174335" y="2061418"/>
            <a:ext cx="810150" cy="81015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85" name="Rectangle 41">
            <a:extLst>
              <a:ext uri="{FF2B5EF4-FFF2-40B4-BE49-F238E27FC236}">
                <a16:creationId xmlns:a16="http://schemas.microsoft.com/office/drawing/2014/main" id="{1C29219C-1678-4E97-A549-112337E3B34E}"/>
              </a:ext>
            </a:extLst>
          </p:cNvPr>
          <p:cNvSpPr>
            <a:spLocks/>
          </p:cNvSpPr>
          <p:nvPr/>
        </p:nvSpPr>
        <p:spPr>
          <a:xfrm>
            <a:off x="1217288" y="5207226"/>
            <a:ext cx="724247" cy="724247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86" name="Freeform: Shape 1585">
            <a:extLst>
              <a:ext uri="{FF2B5EF4-FFF2-40B4-BE49-F238E27FC236}">
                <a16:creationId xmlns:a16="http://schemas.microsoft.com/office/drawing/2014/main" id="{1162AB22-708D-4DC6-BAB2-FDFC5231E6EF}"/>
              </a:ext>
            </a:extLst>
          </p:cNvPr>
          <p:cNvSpPr/>
          <p:nvPr/>
        </p:nvSpPr>
        <p:spPr>
          <a:xfrm>
            <a:off x="1123455" y="3652985"/>
            <a:ext cx="911911" cy="801556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87" name="TextBox 1586">
            <a:extLst>
              <a:ext uri="{FF2B5EF4-FFF2-40B4-BE49-F238E27FC236}">
                <a16:creationId xmlns:a16="http://schemas.microsoft.com/office/drawing/2014/main" id="{7CCFB89F-084F-4039-AA14-9E9AF788A38E}"/>
              </a:ext>
            </a:extLst>
          </p:cNvPr>
          <p:cNvSpPr txBox="1"/>
          <p:nvPr/>
        </p:nvSpPr>
        <p:spPr>
          <a:xfrm>
            <a:off x="6364250" y="3494487"/>
            <a:ext cx="3820609" cy="12926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Quality Professional 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PPT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88" name="TextBox 1587">
            <a:extLst>
              <a:ext uri="{FF2B5EF4-FFF2-40B4-BE49-F238E27FC236}">
                <a16:creationId xmlns:a16="http://schemas.microsoft.com/office/drawing/2014/main" id="{3DF936B2-7125-4842-9192-87FD6DADF359}"/>
              </a:ext>
            </a:extLst>
          </p:cNvPr>
          <p:cNvSpPr txBox="1"/>
          <p:nvPr/>
        </p:nvSpPr>
        <p:spPr>
          <a:xfrm>
            <a:off x="6292239" y="4909815"/>
            <a:ext cx="5163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1589" name="Group 1588">
            <a:extLst>
              <a:ext uri="{FF2B5EF4-FFF2-40B4-BE49-F238E27FC236}">
                <a16:creationId xmlns:a16="http://schemas.microsoft.com/office/drawing/2014/main" id="{2B5ABE63-CBF1-476A-8226-E50AB3E325AA}"/>
              </a:ext>
            </a:extLst>
          </p:cNvPr>
          <p:cNvGrpSpPr/>
          <p:nvPr/>
        </p:nvGrpSpPr>
        <p:grpSpPr>
          <a:xfrm>
            <a:off x="6601958" y="1705834"/>
            <a:ext cx="4461228" cy="1597507"/>
            <a:chOff x="2751274" y="4274125"/>
            <a:chExt cx="1502839" cy="538144"/>
          </a:xfrm>
        </p:grpSpPr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72CA975-9128-475A-89C5-E7B79D4AE38A}"/>
                </a:ext>
              </a:extLst>
            </p:cNvPr>
            <p:cNvSpPr/>
            <p:nvPr/>
          </p:nvSpPr>
          <p:spPr>
            <a:xfrm>
              <a:off x="2751274" y="4567310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123C2D1D-A5FC-49A3-B05D-D85349164844}"/>
                </a:ext>
              </a:extLst>
            </p:cNvPr>
            <p:cNvSpPr/>
            <p:nvPr/>
          </p:nvSpPr>
          <p:spPr>
            <a:xfrm>
              <a:off x="3010694" y="4274125"/>
              <a:ext cx="592070" cy="490966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01624912-E27A-4AB5-B9ED-18AF750BB80E}"/>
                </a:ext>
              </a:extLst>
            </p:cNvPr>
            <p:cNvSpPr/>
            <p:nvPr/>
          </p:nvSpPr>
          <p:spPr>
            <a:xfrm>
              <a:off x="3593508" y="4427305"/>
              <a:ext cx="369266" cy="306207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D35C66BD-39A1-4570-93ED-27A89632B1FE}"/>
                </a:ext>
              </a:extLst>
            </p:cNvPr>
            <p:cNvSpPr/>
            <p:nvPr/>
          </p:nvSpPr>
          <p:spPr>
            <a:xfrm>
              <a:off x="3958709" y="4512144"/>
              <a:ext cx="295404" cy="244959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11214</TotalTime>
  <Words>155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50</cp:revision>
  <dcterms:created xsi:type="dcterms:W3CDTF">2018-02-18T19:39:47Z</dcterms:created>
  <dcterms:modified xsi:type="dcterms:W3CDTF">2019-04-24T06:53:45Z</dcterms:modified>
</cp:coreProperties>
</file>