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8" r:id="rId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8CDB"/>
    <a:srgbClr val="2A4607"/>
    <a:srgbClr val="044D72"/>
    <a:srgbClr val="0785C7"/>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p:cViewPr>
        <p:scale>
          <a:sx n="101" d="100"/>
          <a:sy n="101" d="100"/>
        </p:scale>
        <p:origin x="-1194" y="-10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7BCF199E-FAA6-44E5-B5D4-B980F0991919}"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309563"/>
            <a:ext cx="5903912" cy="1109662"/>
          </a:xfrm>
          <a:effectLst>
            <a:outerShdw dist="17961" dir="2700000" algn="ctr" rotWithShape="0">
              <a:schemeClr val="bg2"/>
            </a:outerShdw>
          </a:effectLst>
        </p:spPr>
        <p:txBody>
          <a:bodyPr/>
          <a:lstStyle>
            <a:lvl1pPr algn="l">
              <a:defRPr sz="3200"/>
            </a:lvl1pPr>
          </a:lstStyle>
          <a:p>
            <a:r>
              <a:rPr lang="ru-RU"/>
              <a:t>Click to edit Master title style</a:t>
            </a:r>
          </a:p>
        </p:txBody>
      </p:sp>
      <p:sp>
        <p:nvSpPr>
          <p:cNvPr id="5123" name="Rectangle 3"/>
          <p:cNvSpPr>
            <a:spLocks noGrp="1" noChangeArrowheads="1"/>
          </p:cNvSpPr>
          <p:nvPr>
            <p:ph type="subTitle" idx="1"/>
          </p:nvPr>
        </p:nvSpPr>
        <p:spPr>
          <a:xfrm>
            <a:off x="611188" y="1196975"/>
            <a:ext cx="5903912" cy="696913"/>
          </a:xfrm>
          <a:effectLst>
            <a:outerShdw dist="17961" dir="2700000" algn="ctr" rotWithShape="0">
              <a:schemeClr val="bg2"/>
            </a:outerShdw>
          </a:effectLst>
        </p:spPr>
        <p:txBody>
          <a:bodyPr/>
          <a:lstStyle>
            <a:lvl1pPr marL="0" indent="0">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156325" y="115888"/>
            <a:ext cx="1871663" cy="56880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539750" y="115888"/>
            <a:ext cx="5464175" cy="56880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0C1928B-D974-44B3-978B-FF2EAC801782}"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3AA83B7-9984-4E72-837B-44FC58AF2FF4}"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9B3E753-9559-4B55-B8A9-62DDF5B7C9C4}"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051050" y="1600200"/>
            <a:ext cx="3241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445125" y="1600200"/>
            <a:ext cx="3241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9CC20585-FA7B-4BE7-B450-FB56E505A3EB}"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492E1376-612C-46F0-97DB-D84A4BC367D0}"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700BC2F0-4AF7-481E-8556-60B561F2F17E}"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E0378563-93A3-4E8C-8B6C-60B557392547}"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430DB80-6585-4797-A9EF-4EB2EC64DA7A}"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E0B8F91F-9F8E-4E53-B66F-3C60C6759DEA}"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BEF4795-B0A0-4046-AE8A-4D4FEA4C6EA0}"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0400" y="274638"/>
            <a:ext cx="1676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79613" y="274638"/>
            <a:ext cx="4878387"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79816AD-3DC1-4F69-8846-9EF5BE1AF2FA}"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11188" y="6921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395788" y="6921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611188" y="692150"/>
            <a:ext cx="7416800"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fontAlgn="base">
        <a:spcBef>
          <a:spcPct val="0"/>
        </a:spcBef>
        <a:spcAft>
          <a:spcPct val="0"/>
        </a:spcAft>
        <a:defRPr sz="3600" b="1">
          <a:solidFill>
            <a:srgbClr val="080808"/>
          </a:solidFill>
          <a:latin typeface="+mj-lt"/>
          <a:ea typeface="+mj-ea"/>
          <a:cs typeface="+mj-cs"/>
        </a:defRPr>
      </a:lvl1pPr>
      <a:lvl2pPr algn="r" rtl="0" fontAlgn="base">
        <a:spcBef>
          <a:spcPct val="0"/>
        </a:spcBef>
        <a:spcAft>
          <a:spcPct val="0"/>
        </a:spcAft>
        <a:defRPr sz="3600" b="1">
          <a:solidFill>
            <a:srgbClr val="080808"/>
          </a:solidFill>
          <a:latin typeface="Arial" charset="0"/>
        </a:defRPr>
      </a:lvl2pPr>
      <a:lvl3pPr algn="r" rtl="0" fontAlgn="base">
        <a:spcBef>
          <a:spcPct val="0"/>
        </a:spcBef>
        <a:spcAft>
          <a:spcPct val="0"/>
        </a:spcAft>
        <a:defRPr sz="3600" b="1">
          <a:solidFill>
            <a:srgbClr val="080808"/>
          </a:solidFill>
          <a:latin typeface="Arial" charset="0"/>
        </a:defRPr>
      </a:lvl3pPr>
      <a:lvl4pPr algn="r" rtl="0" fontAlgn="base">
        <a:spcBef>
          <a:spcPct val="0"/>
        </a:spcBef>
        <a:spcAft>
          <a:spcPct val="0"/>
        </a:spcAft>
        <a:defRPr sz="3600" b="1">
          <a:solidFill>
            <a:srgbClr val="080808"/>
          </a:solidFill>
          <a:latin typeface="Arial" charset="0"/>
        </a:defRPr>
      </a:lvl4pPr>
      <a:lvl5pPr algn="r" rtl="0" fontAlgn="base">
        <a:spcBef>
          <a:spcPct val="0"/>
        </a:spcBef>
        <a:spcAft>
          <a:spcPct val="0"/>
        </a:spcAft>
        <a:defRPr sz="3600" b="1">
          <a:solidFill>
            <a:srgbClr val="080808"/>
          </a:solidFill>
          <a:latin typeface="Arial" charset="0"/>
        </a:defRPr>
      </a:lvl5pPr>
      <a:lvl6pPr marL="457200" algn="r" rtl="0" fontAlgn="base">
        <a:spcBef>
          <a:spcPct val="0"/>
        </a:spcBef>
        <a:spcAft>
          <a:spcPct val="0"/>
        </a:spcAft>
        <a:defRPr sz="3600" b="1">
          <a:solidFill>
            <a:srgbClr val="080808"/>
          </a:solidFill>
          <a:latin typeface="Arial" charset="0"/>
        </a:defRPr>
      </a:lvl6pPr>
      <a:lvl7pPr marL="914400" algn="r" rtl="0" fontAlgn="base">
        <a:spcBef>
          <a:spcPct val="0"/>
        </a:spcBef>
        <a:spcAft>
          <a:spcPct val="0"/>
        </a:spcAft>
        <a:defRPr sz="3600" b="1">
          <a:solidFill>
            <a:srgbClr val="080808"/>
          </a:solidFill>
          <a:latin typeface="Arial" charset="0"/>
        </a:defRPr>
      </a:lvl7pPr>
      <a:lvl8pPr marL="1371600" algn="r" rtl="0" fontAlgn="base">
        <a:spcBef>
          <a:spcPct val="0"/>
        </a:spcBef>
        <a:spcAft>
          <a:spcPct val="0"/>
        </a:spcAft>
        <a:defRPr sz="3600" b="1">
          <a:solidFill>
            <a:srgbClr val="080808"/>
          </a:solidFill>
          <a:latin typeface="Arial" charset="0"/>
        </a:defRPr>
      </a:lvl8pPr>
      <a:lvl9pPr marL="1828800" algn="r" rtl="0" fontAlgn="base">
        <a:spcBef>
          <a:spcPct val="0"/>
        </a:spcBef>
        <a:spcAft>
          <a:spcPct val="0"/>
        </a:spcAft>
        <a:defRPr sz="3600" b="1">
          <a:solidFill>
            <a:srgbClr val="080808"/>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2515" name="Rectangle 3"/>
          <p:cNvSpPr>
            <a:spLocks noGrp="1" noChangeArrowheads="1"/>
          </p:cNvSpPr>
          <p:nvPr>
            <p:ph type="body" idx="1"/>
          </p:nvPr>
        </p:nvSpPr>
        <p:spPr bwMode="auto">
          <a:xfrm>
            <a:off x="2051050" y="1600200"/>
            <a:ext cx="663575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25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25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25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CB7DA3ED-E70A-42B1-B169-1CA8384CBDD9}"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charset="0"/>
        </a:defRPr>
      </a:lvl2pPr>
      <a:lvl3pPr algn="l" rtl="0" fontAlgn="base">
        <a:spcBef>
          <a:spcPct val="0"/>
        </a:spcBef>
        <a:spcAft>
          <a:spcPct val="0"/>
        </a:spcAft>
        <a:defRPr sz="4400">
          <a:solidFill>
            <a:schemeClr val="tx2"/>
          </a:solidFill>
          <a:latin typeface="Arial" charset="0"/>
        </a:defRPr>
      </a:lvl3pPr>
      <a:lvl4pPr algn="l" rtl="0" fontAlgn="base">
        <a:spcBef>
          <a:spcPct val="0"/>
        </a:spcBef>
        <a:spcAft>
          <a:spcPct val="0"/>
        </a:spcAft>
        <a:defRPr sz="4400">
          <a:solidFill>
            <a:schemeClr val="tx2"/>
          </a:solidFill>
          <a:latin typeface="Arial" charset="0"/>
        </a:defRPr>
      </a:lvl4pPr>
      <a:lvl5pPr algn="l" rtl="0" fontAlgn="base">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560763" y="5634038"/>
            <a:ext cx="5154612" cy="720725"/>
          </a:xfrm>
        </p:spPr>
        <p:txBody>
          <a:bodyPr/>
          <a:lstStyle/>
          <a:p>
            <a:r>
              <a:rPr lang="ru-RU" sz="2800">
                <a:solidFill>
                  <a:srgbClr val="038CDB"/>
                </a:solidFill>
                <a:latin typeface="Tahoma" charset="0"/>
              </a:rPr>
              <a:t>Name of</a:t>
            </a:r>
            <a:r>
              <a:rPr lang="en-US" sz="2800">
                <a:solidFill>
                  <a:srgbClr val="038CDB"/>
                </a:solidFill>
                <a:latin typeface="Tahoma" charset="0"/>
              </a:rPr>
              <a:t> </a:t>
            </a:r>
            <a:r>
              <a:rPr lang="ru-RU" sz="2800">
                <a:solidFill>
                  <a:srgbClr val="038CDB"/>
                </a:solidFill>
                <a:latin typeface="Tahoma" charset="0"/>
              </a:rPr>
              <a:t>presentation</a:t>
            </a:r>
            <a:endParaRPr lang="en-US" sz="2800">
              <a:solidFill>
                <a:srgbClr val="038CDB"/>
              </a:solidFill>
              <a:latin typeface="Tahoma" charset="0"/>
            </a:endParaRPr>
          </a:p>
        </p:txBody>
      </p:sp>
      <p:sp>
        <p:nvSpPr>
          <p:cNvPr id="34829" name="Rectangle 13"/>
          <p:cNvSpPr>
            <a:spLocks noGrp="1" noChangeArrowheads="1"/>
          </p:cNvSpPr>
          <p:nvPr>
            <p:ph type="subTitle" idx="1"/>
          </p:nvPr>
        </p:nvSpPr>
        <p:spPr>
          <a:xfrm>
            <a:off x="3563938" y="6210300"/>
            <a:ext cx="2590800" cy="647700"/>
          </a:xfrm>
        </p:spPr>
        <p:txBody>
          <a:bodyPr/>
          <a:lstStyle/>
          <a:p>
            <a:r>
              <a:rPr lang="ru-RU">
                <a:solidFill>
                  <a:srgbClr val="038CDB"/>
                </a:solidFill>
              </a:rPr>
              <a:t>C</a:t>
            </a:r>
            <a:r>
              <a:rPr lang="en-US">
                <a:solidFill>
                  <a:srgbClr val="038CDB"/>
                </a:solidFill>
              </a:rPr>
              <a:t>o</a:t>
            </a:r>
            <a:r>
              <a:rPr lang="ru-RU">
                <a:solidFill>
                  <a:srgbClr val="038CDB"/>
                </a:solidFill>
              </a:rPr>
              <a:t>mpany name</a:t>
            </a:r>
            <a:endParaRPr lang="uk-UA">
              <a:solidFill>
                <a:srgbClr val="038CDB"/>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71550" y="1989138"/>
            <a:ext cx="4679950" cy="649287"/>
          </a:xfrm>
        </p:spPr>
        <p:txBody>
          <a:bodyPr/>
          <a:lstStyle/>
          <a:p>
            <a:pPr algn="l"/>
            <a:r>
              <a:rPr lang="en-US" sz="4000">
                <a:solidFill>
                  <a:srgbClr val="038CDB"/>
                </a:solidFill>
                <a:latin typeface="Tahoma" charset="0"/>
              </a:rPr>
              <a:t>Second Page</a:t>
            </a:r>
            <a:endParaRPr lang="uk-UA" sz="4000">
              <a:solidFill>
                <a:srgbClr val="038CDB"/>
              </a:solidFill>
              <a:latin typeface="Tahoma" charset="0"/>
            </a:endParaRPr>
          </a:p>
        </p:txBody>
      </p:sp>
      <p:sp>
        <p:nvSpPr>
          <p:cNvPr id="36867" name="Rectangle 3"/>
          <p:cNvSpPr>
            <a:spLocks noGrp="1" noChangeArrowheads="1"/>
          </p:cNvSpPr>
          <p:nvPr>
            <p:ph type="body" idx="1"/>
          </p:nvPr>
        </p:nvSpPr>
        <p:spPr>
          <a:xfrm>
            <a:off x="611188" y="2708275"/>
            <a:ext cx="8280400" cy="3959225"/>
          </a:xfrm>
        </p:spPr>
        <p:txBody>
          <a:bodyPr/>
          <a:lstStyle/>
          <a:p>
            <a:pPr>
              <a:lnSpc>
                <a:spcPct val="80000"/>
              </a:lnSpc>
            </a:pPr>
            <a:r>
              <a:rPr lang="en-US" altLang="ko-KR" sz="2000">
                <a:solidFill>
                  <a:srgbClr val="000000"/>
                </a:solidFill>
                <a:latin typeface="Verdana" pitchFamily="34" charset="0"/>
                <a:ea typeface="굴림" charset="-127"/>
              </a:rPr>
              <a:t>Your Text here</a:t>
            </a:r>
          </a:p>
          <a:p>
            <a:pPr>
              <a:lnSpc>
                <a:spcPct val="80000"/>
              </a:lnSpc>
            </a:pPr>
            <a:endParaRPr lang="en-US" altLang="ko-KR" sz="2000">
              <a:solidFill>
                <a:srgbClr val="000000"/>
              </a:solidFill>
              <a:latin typeface="Verdana" pitchFamily="34" charset="0"/>
              <a:ea typeface="굴림" charset="-127"/>
            </a:endParaRPr>
          </a:p>
          <a:p>
            <a:pPr>
              <a:lnSpc>
                <a:spcPct val="80000"/>
              </a:lnSpc>
            </a:pPr>
            <a:r>
              <a:rPr lang="ru-RU" altLang="ko-KR" sz="2000">
                <a:solidFill>
                  <a:srgbClr val="000000"/>
                </a:solidFill>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2000">
              <a:solidFill>
                <a:srgbClr val="000000"/>
              </a:solidFill>
              <a:latin typeface="Verdana" pitchFamily="34" charset="0"/>
              <a:ea typeface="굴림" charset="-127"/>
            </a:endParaRPr>
          </a:p>
          <a:p>
            <a:pPr>
              <a:lnSpc>
                <a:spcPct val="80000"/>
              </a:lnSpc>
            </a:pPr>
            <a:endParaRPr lang="en-US" altLang="ko-KR" sz="2000">
              <a:solidFill>
                <a:srgbClr val="000000"/>
              </a:solidFill>
              <a:latin typeface="Verdana" pitchFamily="34" charset="0"/>
              <a:ea typeface="굴림" charset="-127"/>
            </a:endParaRPr>
          </a:p>
          <a:p>
            <a:pPr>
              <a:lnSpc>
                <a:spcPct val="80000"/>
              </a:lnSpc>
            </a:pPr>
            <a:r>
              <a:rPr lang="ru-RU" altLang="ko-KR" sz="2000">
                <a:solidFill>
                  <a:srgbClr val="000000"/>
                </a:solidFill>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sz="200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127875" cy="723900"/>
          </a:xfrm>
        </p:spPr>
        <p:txBody>
          <a:bodyPr/>
          <a:lstStyle/>
          <a:p>
            <a:pPr algn="l"/>
            <a:endParaRPr lang="en-US">
              <a:solidFill>
                <a:srgbClr val="000000"/>
              </a:solidFill>
            </a:endParaRPr>
          </a:p>
        </p:txBody>
      </p:sp>
      <p:sp>
        <p:nvSpPr>
          <p:cNvPr id="114691" name="Rectangle 3"/>
          <p:cNvSpPr>
            <a:spLocks noGrp="1" noChangeArrowheads="1"/>
          </p:cNvSpPr>
          <p:nvPr>
            <p:ph type="body" idx="1"/>
          </p:nvPr>
        </p:nvSpPr>
        <p:spPr>
          <a:xfrm>
            <a:off x="1919288" y="1052513"/>
            <a:ext cx="7116762" cy="5616575"/>
          </a:xfrm>
        </p:spPr>
        <p:txBody>
          <a:bodyPr/>
          <a:lstStyle/>
          <a:p>
            <a:endParaRPr lang="en-US">
              <a:solidFill>
                <a:srgbClr val="000000"/>
              </a:solidFill>
            </a:endParaRPr>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96</Words>
  <Application>Microsoft PowerPoint</Application>
  <PresentationFormat>Экран (4:3)</PresentationFormat>
  <Paragraphs>8</Paragraphs>
  <Slides>3</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3</vt:i4>
      </vt:variant>
    </vt:vector>
  </HeadingPairs>
  <TitlesOfParts>
    <vt:vector size="9" baseType="lpstr">
      <vt:lpstr>Arial</vt:lpstr>
      <vt:lpstr>Tahoma</vt:lpstr>
      <vt:lpstr>Verdana</vt:lpstr>
      <vt:lpstr>굴림</vt:lpstr>
      <vt:lpstr>template</vt:lpstr>
      <vt:lpstr>Custom Design</vt:lpstr>
      <vt:lpstr>Name of presentation</vt:lpstr>
      <vt:lpstr>Second Page</vt:lpstr>
      <vt:lpstr>Slide 3</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cp:lastModifiedBy>
  <cp:revision>99</cp:revision>
  <dcterms:created xsi:type="dcterms:W3CDTF">2006-06-29T12:15:01Z</dcterms:created>
  <dcterms:modified xsi:type="dcterms:W3CDTF">2010-09-14T08:50:15Z</dcterms:modified>
</cp:coreProperties>
</file>