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7" r:id="rId2"/>
  </p:sldMasterIdLst>
  <p:notesMasterIdLst>
    <p:notesMasterId r:id="rId16"/>
  </p:notesMasterIdLst>
  <p:sldIdLst>
    <p:sldId id="256" r:id="rId3"/>
    <p:sldId id="258" r:id="rId4"/>
    <p:sldId id="260" r:id="rId5"/>
    <p:sldId id="262" r:id="rId6"/>
    <p:sldId id="289" r:id="rId7"/>
    <p:sldId id="292" r:id="rId8"/>
    <p:sldId id="297" r:id="rId9"/>
    <p:sldId id="290" r:id="rId10"/>
    <p:sldId id="298" r:id="rId11"/>
    <p:sldId id="299" r:id="rId12"/>
    <p:sldId id="291" r:id="rId13"/>
    <p:sldId id="296" r:id="rId14"/>
    <p:sldId id="288" r:id="rId15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17"/>
      <p:bold r:id="rId18"/>
    </p:embeddedFont>
    <p:embeddedFont>
      <p:font typeface="Fira Sans Extra Condensed Medium" panose="020B0600000101010101" charset="0"/>
      <p:regular r:id="rId19"/>
      <p:bold r:id="rId20"/>
      <p:italic r:id="rId21"/>
      <p:boldItalic r:id="rId22"/>
    </p:embeddedFont>
    <p:embeddedFont>
      <p:font typeface="Montserrat" panose="020B0600000101010101" charset="0"/>
      <p:regular r:id="rId23"/>
      <p:bold r:id="rId24"/>
      <p:italic r:id="rId25"/>
      <p:boldItalic r:id="rId26"/>
    </p:embeddedFont>
    <p:embeddedFont>
      <p:font typeface="나눔스퀘어 ExtraBold" panose="020B0600000101010101" pitchFamily="50" charset="-127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FC3F81-A05E-4C6C-82A8-8F35BC810176}">
  <a:tblStyle styleId="{72FC3F81-A05E-4C6C-82A8-8F35BC8101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9825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389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7562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a9fa940987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a9fa940987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5859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0387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8477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965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375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C847E4-8351-4AF0-A34A-02F2D93BD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34420" y="4807020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0A1D2-99D6-4D23-88FF-B139BB0B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AB2285-9A8D-4BAA-8439-D59C8FA6B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605110-7972-4377-B32B-096BCEE1C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BB912C-7231-42C8-A48A-97FFB7196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601FD4-DD9F-46ED-AA9B-142E1A1A0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4A953E-F473-4CE9-A8CE-D22D263B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02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77D83-2CD9-44E7-9600-804FD6E1B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E53EB3-1AC9-47E7-945D-52F27D6C9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0C34F0-4BF2-4020-B4B0-A5C445790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5CC2A7-A407-431C-A8A8-A61D5C7F6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9F9D8E-4108-4A74-8272-104E85D98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698D0D-30FC-4DDE-81D3-CF0209ECF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22E6A8-2B9E-4C82-B45A-B0CB611F5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FECE45-022B-4391-A7C0-23615F94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980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5A326-BA8C-4ABE-B90C-86C85B2EA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979CEF-A276-46D9-9630-280ADEB7D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F52ECD-8259-4CB9-904C-4DF3F1866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C96098-AA87-4247-9D8F-C8278BE5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786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4EDF90-D7C1-40A3-9465-6F2EE0B26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E99220-49B4-4338-A978-C5CF6C86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B54D0F-F527-4C43-87D6-0E337DC5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969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FA715-0DB5-498B-BCBB-5A91DCE5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61291B-B203-4DDF-B0A5-8227AC9F8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A47797-0E0B-442D-BC9C-1A4669625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942F55-A1BF-49E1-BE4B-70CD42079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097710-D4C6-489F-8E33-CF5BF52C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116E20-347B-4037-A1B9-60263EB43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300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EA382-9BEF-4E91-BC3E-634EB198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BC1230-D794-4AC6-9A66-38635F02A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B3B1FF-D65A-4AA0-87F2-F77F0DA85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23CB25-4022-4840-A023-97C30960B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09C186-BC54-417E-91E0-AC511F272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6A8604-895A-406A-9461-AA003C71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182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CCDFC-F34C-427F-84A6-9901A37D6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57D845-204E-4BCE-BB05-DD8405F59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BA4DDA-AECA-40FD-8DF3-1D08F3F2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93768A-552F-416B-9D19-321E6F75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887ACE-A829-408C-8E7D-6E6FD38A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863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FD9365-A9CB-44A1-A8AF-C91E11ADDF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78EB5D-FF7D-4F60-8F0B-7E1871306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3DDF3-E937-4C99-937D-33FF3380A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1BBD2F-5F98-4904-B8FE-287387B96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A37628-EA18-463B-9136-4831F25B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55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rPr dirty="0"/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10800000" flipH="1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88521A54-65B1-40CD-8CBA-18F1A28EC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34420" y="4807020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AD90E0F7-FAC8-48DF-B07B-5BE7E119B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34420" y="4807020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ExtraBold" panose="020B0600000101010101" pitchFamily="50" charset="-127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ExtraBold" panose="020B0600000101010101" pitchFamily="50" charset="-127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ExtraBold" panose="020B0600000101010101" pitchFamily="50" charset="-127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ExtraBold" panose="020B0600000101010101" pitchFamily="50" charset="-127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ExtraBold" panose="020B0600000101010101" pitchFamily="50" charset="-127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ExtraBold" panose="020B0600000101010101" pitchFamily="50" charset="-127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ExtraBold" panose="020B0600000101010101" pitchFamily="50" charset="-127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ExtraBold" panose="020B0600000101010101" pitchFamily="50" charset="-127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ExtraBold" panose="020B0600000101010101" pitchFamily="50" charset="-127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081AE6B1-0905-4D4D-BB17-5B2C4A74FC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034420" y="4807020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E07143E-AFDD-45EC-8496-8264CE3ADF2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175" name="Google Shape;175;p27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ExtraBold" panose="020B0600000101010101" pitchFamily="50" charset="-127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9279D8CE-DDC9-450C-B8C8-F8ECFD4A765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034420" y="4807020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E07143E-AFDD-45EC-8496-8264CE3ADF2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144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6BCFA-FD64-4FEB-A3A2-DB0473106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EC3D36-4D64-42E2-AA9B-133F0216F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4F2816-9167-49DB-84B9-CFBF2E990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DC5BF8-76C3-482D-8373-D44E56CB9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0335FD-374D-427B-B46D-ED0996027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9FAC0-E973-4C0E-8875-E92B60D7C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A356B8-20CB-4DE1-969A-1C8B4EDD9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B1ED19-C737-4A8D-AABD-76BEE0121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C9DE59-7453-4A6C-A3F4-DAB6F8756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E6A05-F2D9-4C98-B439-2FE9A168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8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83680-91B4-40B9-BD36-882C03E59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7A4498-2A76-4E7C-8B3C-247987CB8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ACB189-DB55-41B9-B003-217D2077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660FF6-60AB-4061-8E1E-51152CE85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80F944-4714-44D2-8169-F420A014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85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8433D4DE-1DA5-4307-8B5D-A78A02D30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34420" y="4807020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0" r:id="rId4"/>
    <p:sldLayoutId id="2147483673" r:id="rId5"/>
    <p:sldLayoutId id="2147483676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DFDD5E-DBF3-4215-9B85-F75F0545A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480432-3CF2-4351-93C3-00092AFD9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8005D2-E655-45E0-AFE3-192D10C279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4E0E21-6ABA-4C11-A1E5-37834C6D27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75229D-2D64-45D0-8C05-C01537734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59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4A8CFF"/>
                </a:solidFill>
              </a:rPr>
              <a:t>수소충전소 </a:t>
            </a:r>
            <a:br>
              <a:rPr lang="en-US" altLang="ko-KR" dirty="0">
                <a:solidFill>
                  <a:srgbClr val="4A8CFF"/>
                </a:solidFill>
              </a:rPr>
            </a:br>
            <a:r>
              <a:rPr lang="ko-KR" altLang="en-US" dirty="0">
                <a:solidFill>
                  <a:srgbClr val="4A8CFF"/>
                </a:solidFill>
              </a:rPr>
              <a:t>최적 입지 선정</a:t>
            </a:r>
            <a:endParaRPr dirty="0">
              <a:solidFill>
                <a:srgbClr val="4A8CFF"/>
              </a:solidFill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714736" y="3949626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-US" altLang="ko-KR" sz="16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-KR" altLang="en-US" sz="16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 </a:t>
            </a:r>
            <a:r>
              <a:rPr lang="ko-KR" altLang="en-US" sz="1600" dirty="0" err="1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할수있조</a:t>
            </a:r>
            <a:r>
              <a:rPr lang="ko-KR" altLang="en-US" sz="16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160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ko-KR" altLang="en-US" sz="1600" dirty="0" err="1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이현범</a:t>
            </a:r>
            <a:r>
              <a:rPr lang="en-US" altLang="ko-KR" sz="16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강주영 </a:t>
            </a:r>
            <a:r>
              <a:rPr lang="ko-KR" altLang="en-US" sz="1600" dirty="0" err="1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고아름</a:t>
            </a:r>
            <a:r>
              <a:rPr lang="en-US" altLang="ko-KR" sz="16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 err="1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김민형</a:t>
            </a:r>
            <a:r>
              <a:rPr lang="en-US" altLang="ko-KR" sz="16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 err="1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한유정</a:t>
            </a:r>
            <a:endParaRPr lang="en-US" altLang="ko-KR" sz="160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E3D1E8-D186-456D-B97F-AA08E8433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83" y="3338238"/>
            <a:ext cx="1567535" cy="156753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22AF17-29C7-4DA1-B3EB-CDC0DB029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157819" y="156347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 </a:t>
            </a:r>
            <a:r>
              <a:rPr lang="en-US"/>
              <a:t>DE </a:t>
            </a:r>
            <a:r>
              <a:rPr lang="ko-KR" altLang="en-US" dirty="0"/>
              <a:t>진행사항</a:t>
            </a:r>
            <a:endParaRPr dirty="0"/>
          </a:p>
        </p:txBody>
      </p:sp>
      <p:sp>
        <p:nvSpPr>
          <p:cNvPr id="237" name="Google Shape;237;p36"/>
          <p:cNvSpPr txBox="1">
            <a:spLocks noGrp="1"/>
          </p:cNvSpPr>
          <p:nvPr>
            <p:ph type="subTitle" idx="2"/>
          </p:nvPr>
        </p:nvSpPr>
        <p:spPr>
          <a:xfrm>
            <a:off x="752657" y="1419059"/>
            <a:ext cx="7349351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/>
              <a:t>내용 추가</a:t>
            </a:r>
            <a:endParaRPr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BE1C7D-4CE4-48DC-B86F-07BE33B5C44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4335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WBS</a:t>
            </a:r>
            <a:endParaRPr lang="ko-KR" altLang="en-US" dirty="0"/>
          </a:p>
        </p:txBody>
      </p:sp>
      <p:sp>
        <p:nvSpPr>
          <p:cNvPr id="223" name="Google Shape;223;p34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		</a:t>
            </a:r>
            <a:r>
              <a:rPr lang="ko-KR" altLang="en-US" dirty="0" err="1">
                <a:solidFill>
                  <a:schemeClr val="accent2"/>
                </a:solidFill>
              </a:rPr>
              <a:t>어ㅉ구쩌꺼구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32AAEAA-22A0-4800-8C29-089A3AC9B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226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157819" y="156347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 </a:t>
            </a:r>
            <a:r>
              <a:rPr lang="en-US" altLang="ko-KR" dirty="0"/>
              <a:t>WBS</a:t>
            </a:r>
            <a:endParaRPr dirty="0"/>
          </a:p>
        </p:txBody>
      </p:sp>
      <p:sp>
        <p:nvSpPr>
          <p:cNvPr id="237" name="Google Shape;237;p36"/>
          <p:cNvSpPr txBox="1">
            <a:spLocks noGrp="1"/>
          </p:cNvSpPr>
          <p:nvPr>
            <p:ph type="subTitle" idx="2"/>
          </p:nvPr>
        </p:nvSpPr>
        <p:spPr>
          <a:xfrm>
            <a:off x="752657" y="1419059"/>
            <a:ext cx="7349351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/>
              <a:t>내용 추가</a:t>
            </a:r>
            <a:endParaRPr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5461E3A-B6D8-4F08-A583-5B4AF258C57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1253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2"/>
          <p:cNvSpPr txBox="1">
            <a:spLocks noGrp="1"/>
          </p:cNvSpPr>
          <p:nvPr>
            <p:ph type="title"/>
          </p:nvPr>
        </p:nvSpPr>
        <p:spPr>
          <a:xfrm>
            <a:off x="2378992" y="1902600"/>
            <a:ext cx="6141231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400" dirty="0"/>
              <a:t>감사합니다</a:t>
            </a:r>
            <a:endParaRPr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목 차</a:t>
            </a:r>
            <a:endParaRPr dirty="0"/>
          </a:p>
        </p:txBody>
      </p:sp>
      <p:sp>
        <p:nvSpPr>
          <p:cNvPr id="198" name="Google Shape;198;p32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kern="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Jalnan OTF" pitchFamily="34" charset="0"/>
              </a:rPr>
              <a:t>서비스 정의</a:t>
            </a:r>
            <a:endParaRPr dirty="0"/>
          </a:p>
        </p:txBody>
      </p:sp>
      <p:sp>
        <p:nvSpPr>
          <p:cNvPr id="199" name="Google Shape;199;p32"/>
          <p:cNvSpPr txBox="1">
            <a:spLocks noGrp="1"/>
          </p:cNvSpPr>
          <p:nvPr>
            <p:ph type="title" idx="3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00" name="Google Shape;200;p32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ko-KR" altLang="en-US" dirty="0"/>
              <a:t>서비스 대상</a:t>
            </a:r>
            <a:endParaRPr lang="en-US" altLang="ko-K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ko-KR" altLang="en-US" dirty="0" err="1"/>
              <a:t>블라블라</a:t>
            </a:r>
            <a:endParaRPr dirty="0"/>
          </a:p>
        </p:txBody>
      </p:sp>
      <p:sp>
        <p:nvSpPr>
          <p:cNvPr id="201" name="Google Shape;201;p32"/>
          <p:cNvSpPr txBox="1">
            <a:spLocks noGrp="1"/>
          </p:cNvSpPr>
          <p:nvPr>
            <p:ph type="ctrTitle" idx="4"/>
          </p:nvPr>
        </p:nvSpPr>
        <p:spPr>
          <a:xfrm>
            <a:off x="627580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DS </a:t>
            </a:r>
            <a:r>
              <a:rPr lang="ko-KR" altLang="en-US" dirty="0"/>
              <a:t>진행사항</a:t>
            </a:r>
            <a:endParaRPr dirty="0"/>
          </a:p>
        </p:txBody>
      </p:sp>
      <p:sp>
        <p:nvSpPr>
          <p:cNvPr id="202" name="Google Shape;202;p32"/>
          <p:cNvSpPr txBox="1">
            <a:spLocks noGrp="1"/>
          </p:cNvSpPr>
          <p:nvPr>
            <p:ph type="title" idx="5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03" name="Google Shape;203;p32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 err="1"/>
              <a:t>블라블라</a:t>
            </a:r>
            <a:endParaRPr dirty="0"/>
          </a:p>
        </p:txBody>
      </p:sp>
      <p:sp>
        <p:nvSpPr>
          <p:cNvPr id="204" name="Google Shape;204;p32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DE </a:t>
            </a:r>
            <a:r>
              <a:rPr lang="ko-KR" altLang="en-US" dirty="0"/>
              <a:t>진행사항</a:t>
            </a:r>
          </a:p>
        </p:txBody>
      </p:sp>
      <p:sp>
        <p:nvSpPr>
          <p:cNvPr id="205" name="Google Shape;205;p32"/>
          <p:cNvSpPr txBox="1">
            <a:spLocks noGrp="1"/>
          </p:cNvSpPr>
          <p:nvPr>
            <p:ph type="title" idx="8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06" name="Google Shape;206;p32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 err="1"/>
              <a:t>블라블라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p32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WBS</a:t>
            </a:r>
            <a:endParaRPr dirty="0"/>
          </a:p>
        </p:txBody>
      </p:sp>
      <p:sp>
        <p:nvSpPr>
          <p:cNvPr id="208" name="Google Shape;208;p32"/>
          <p:cNvSpPr txBox="1">
            <a:spLocks noGrp="1"/>
          </p:cNvSpPr>
          <p:nvPr>
            <p:ph type="title" idx="14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09" name="Google Shape;209;p32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 err="1"/>
              <a:t>블라블라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65E15D-5004-49A5-9B53-1D79C04F28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서비스 정의</a:t>
            </a:r>
            <a:endParaRPr dirty="0"/>
          </a:p>
        </p:txBody>
      </p:sp>
      <p:sp>
        <p:nvSpPr>
          <p:cNvPr id="223" name="Google Shape;223;p34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		</a:t>
            </a:r>
            <a:r>
              <a:rPr lang="ko-KR" altLang="en-US" dirty="0" err="1">
                <a:solidFill>
                  <a:schemeClr val="accent2"/>
                </a:solidFill>
              </a:rPr>
              <a:t>어ㅉ구쩌꺼구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D14ADBD-EDB7-44E6-9758-5BA0329CC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157819" y="156347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 </a:t>
            </a:r>
            <a:r>
              <a:rPr lang="ko-KR" altLang="en-US" dirty="0"/>
              <a:t>서비스 정의</a:t>
            </a:r>
            <a:endParaRPr dirty="0"/>
          </a:p>
        </p:txBody>
      </p:sp>
      <p:sp>
        <p:nvSpPr>
          <p:cNvPr id="237" name="Google Shape;237;p36"/>
          <p:cNvSpPr txBox="1">
            <a:spLocks noGrp="1"/>
          </p:cNvSpPr>
          <p:nvPr>
            <p:ph type="subTitle" idx="2"/>
          </p:nvPr>
        </p:nvSpPr>
        <p:spPr>
          <a:xfrm>
            <a:off x="752657" y="1419059"/>
            <a:ext cx="7349351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/>
              <a:t>내용 추가</a:t>
            </a:r>
            <a:endParaRPr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69B4CAC-4434-4FE7-B727-90B56B7D332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DS </a:t>
            </a:r>
            <a:r>
              <a:rPr lang="ko-KR" altLang="en-US" dirty="0"/>
              <a:t>진행사항</a:t>
            </a:r>
          </a:p>
        </p:txBody>
      </p:sp>
      <p:sp>
        <p:nvSpPr>
          <p:cNvPr id="223" name="Google Shape;223;p34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		</a:t>
            </a:r>
            <a:r>
              <a:rPr lang="ko-KR" altLang="en-US" dirty="0" err="1">
                <a:solidFill>
                  <a:schemeClr val="accent2"/>
                </a:solidFill>
              </a:rPr>
              <a:t>어ㅉ구쩌꺼구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D8ECB48-EBE3-4ECF-B2C8-DF3E7914D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62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157819" y="156347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r>
              <a:rPr lang="en"/>
              <a:t>. </a:t>
            </a:r>
            <a:r>
              <a:rPr lang="en-US" dirty="0"/>
              <a:t>DS </a:t>
            </a:r>
            <a:r>
              <a:rPr lang="ko-KR" altLang="en-US" dirty="0"/>
              <a:t>진행사항</a:t>
            </a:r>
            <a:endParaRPr dirty="0"/>
          </a:p>
        </p:txBody>
      </p:sp>
      <p:sp>
        <p:nvSpPr>
          <p:cNvPr id="237" name="Google Shape;237;p36"/>
          <p:cNvSpPr txBox="1">
            <a:spLocks noGrp="1"/>
          </p:cNvSpPr>
          <p:nvPr>
            <p:ph type="subTitle" idx="2"/>
          </p:nvPr>
        </p:nvSpPr>
        <p:spPr>
          <a:xfrm>
            <a:off x="752657" y="1419059"/>
            <a:ext cx="7349351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/>
              <a:t>내용 추가</a:t>
            </a:r>
            <a:endParaRPr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AB84139-7612-4CD2-AC3D-0CF6EF883F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6759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157819" y="156347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r>
              <a:rPr lang="en"/>
              <a:t>. </a:t>
            </a:r>
            <a:r>
              <a:rPr lang="en-US" dirty="0"/>
              <a:t>DS </a:t>
            </a:r>
            <a:r>
              <a:rPr lang="ko-KR" altLang="en-US" dirty="0"/>
              <a:t>진행사항</a:t>
            </a:r>
            <a:endParaRPr dirty="0"/>
          </a:p>
        </p:txBody>
      </p:sp>
      <p:sp>
        <p:nvSpPr>
          <p:cNvPr id="237" name="Google Shape;237;p36"/>
          <p:cNvSpPr txBox="1">
            <a:spLocks noGrp="1"/>
          </p:cNvSpPr>
          <p:nvPr>
            <p:ph type="subTitle" idx="2"/>
          </p:nvPr>
        </p:nvSpPr>
        <p:spPr>
          <a:xfrm>
            <a:off x="752657" y="1419059"/>
            <a:ext cx="7349351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/>
              <a:t>내용 추가</a:t>
            </a:r>
            <a:endParaRPr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2615D6D-3107-4935-8315-648B6F16D8D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2857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DE </a:t>
            </a:r>
            <a:r>
              <a:rPr lang="ko-KR" altLang="en-US" dirty="0"/>
              <a:t>진행사항</a:t>
            </a:r>
          </a:p>
        </p:txBody>
      </p:sp>
      <p:sp>
        <p:nvSpPr>
          <p:cNvPr id="223" name="Google Shape;223;p34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		</a:t>
            </a:r>
            <a:r>
              <a:rPr lang="ko-KR" altLang="en-US" dirty="0" err="1">
                <a:solidFill>
                  <a:schemeClr val="accent2"/>
                </a:solidFill>
              </a:rPr>
              <a:t>어ㅉ구쩌꺼구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4073A7-5E2C-474C-8F7C-EC148982E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14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157819" y="156347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 </a:t>
            </a:r>
            <a:r>
              <a:rPr lang="en-US" dirty="0"/>
              <a:t>DE </a:t>
            </a:r>
            <a:r>
              <a:rPr lang="ko-KR" altLang="en-US" dirty="0"/>
              <a:t>진행사항</a:t>
            </a:r>
            <a:endParaRPr dirty="0"/>
          </a:p>
        </p:txBody>
      </p:sp>
      <p:sp>
        <p:nvSpPr>
          <p:cNvPr id="237" name="Google Shape;237;p36"/>
          <p:cNvSpPr txBox="1">
            <a:spLocks noGrp="1"/>
          </p:cNvSpPr>
          <p:nvPr>
            <p:ph type="subTitle" idx="2"/>
          </p:nvPr>
        </p:nvSpPr>
        <p:spPr>
          <a:xfrm>
            <a:off x="752657" y="1419059"/>
            <a:ext cx="7349351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/>
              <a:t>내용 추가</a:t>
            </a:r>
            <a:endParaRPr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8D1E3C-EC1F-4219-B068-0C7BF1A660C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499628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103</Words>
  <Application>Microsoft Office PowerPoint</Application>
  <PresentationFormat>화면 슬라이드 쇼(16:9)</PresentationFormat>
  <Paragraphs>54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Fira Sans Extra Condensed Medium</vt:lpstr>
      <vt:lpstr>나눔스퀘어 ExtraBold</vt:lpstr>
      <vt:lpstr>Montserrat</vt:lpstr>
      <vt:lpstr>맑은 고딕</vt:lpstr>
      <vt:lpstr>Arial</vt:lpstr>
      <vt:lpstr>Management Consulting Toolkit by Slidesgo</vt:lpstr>
      <vt:lpstr>디자인 사용자 지정</vt:lpstr>
      <vt:lpstr>수소충전소  최적 입지 선정</vt:lpstr>
      <vt:lpstr>목 차</vt:lpstr>
      <vt:lpstr>서비스 정의</vt:lpstr>
      <vt:lpstr>01. 서비스 정의</vt:lpstr>
      <vt:lpstr>DS 진행사항</vt:lpstr>
      <vt:lpstr>02. DS 진행사항</vt:lpstr>
      <vt:lpstr>02. DS 진행사항</vt:lpstr>
      <vt:lpstr>DE 진행사항</vt:lpstr>
      <vt:lpstr>03. DE 진행사항</vt:lpstr>
      <vt:lpstr>03. DE 진행사항</vt:lpstr>
      <vt:lpstr>WBS</vt:lpstr>
      <vt:lpstr>04. WBS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 Consulting Toolkit</dc:title>
  <dc:creator>admin</dc:creator>
  <cp:lastModifiedBy>JY</cp:lastModifiedBy>
  <cp:revision>9</cp:revision>
  <dcterms:modified xsi:type="dcterms:W3CDTF">2021-09-10T02:14:00Z</dcterms:modified>
</cp:coreProperties>
</file>