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4B9"/>
    <a:srgbClr val="0B6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3E570-8489-4171-BBEA-C45B66B8A03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355E2-E64E-4F02-9278-E51B0E60D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4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4A7A-C692-4178-878A-BB84E5888875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3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194A-96EC-4372-8F47-F9AB90CF478F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4ACC-4A21-419C-B3A4-CB2A49B6A8CE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225-CEF8-46A8-B7A6-95F7BFF7EB90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3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F64B-19F9-483A-A5B6-779AFD8A125A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0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EB51-BA90-447A-98D4-B4063F801C3B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36BD-2F28-4B60-8370-672B5985C80C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770B-5A9F-4E2A-B157-6E1F04C8DD15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1265-1E7B-45D8-9473-955F32FDE864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3D62-609F-475A-A7E2-8483F0B231F0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0F7-7F5D-45A8-BD2D-514B1C1D3BC4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0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587E-71AC-41EC-8D02-EAE9A806B08E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2783" y="63109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8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수소 </a:t>
            </a:r>
            <a:r>
              <a:rPr lang="ko-KR" altLang="en-US" sz="5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충전소 최적 입지 선정</a:t>
            </a:r>
            <a:endParaRPr lang="ko-KR" altLang="en-US" sz="5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10526"/>
            <a:ext cx="9144000" cy="717884"/>
          </a:xfrm>
        </p:spPr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할수있조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24DBC-4630-4D77-B2C8-CF1DF90C025C}"/>
              </a:ext>
            </a:extLst>
          </p:cNvPr>
          <p:cNvSpPr txBox="1"/>
          <p:nvPr/>
        </p:nvSpPr>
        <p:spPr>
          <a:xfrm>
            <a:off x="5976733" y="5879769"/>
            <a:ext cx="621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이현범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강주영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고아름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김민형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한유정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803F24-5856-4DAC-86BC-79358342BE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6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2021" y="365125"/>
            <a:ext cx="2342148" cy="1325563"/>
          </a:xfrm>
        </p:spPr>
        <p:txBody>
          <a:bodyPr>
            <a:normAutofit/>
          </a:bodyPr>
          <a:lstStyle/>
          <a:p>
            <a:r>
              <a:rPr lang="en-US" altLang="ko-KR" sz="4800" kern="0" spc="-9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Jalnan OTF" pitchFamily="34" charset="0"/>
              </a:rPr>
              <a:t>목   차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Object 23"/>
          <p:cNvSpPr txBox="1"/>
          <p:nvPr/>
        </p:nvSpPr>
        <p:spPr>
          <a:xfrm>
            <a:off x="1608610" y="2055902"/>
            <a:ext cx="5050153" cy="11295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4000" dirty="0">
              <a:solidFill>
                <a:srgbClr val="2D75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425A08-E428-4ADE-A6BC-B525DC5124BB}"/>
              </a:ext>
            </a:extLst>
          </p:cNvPr>
          <p:cNvGrpSpPr/>
          <p:nvPr/>
        </p:nvGrpSpPr>
        <p:grpSpPr>
          <a:xfrm>
            <a:off x="3853739" y="1929335"/>
            <a:ext cx="4909260" cy="731184"/>
            <a:chOff x="3635078" y="4412316"/>
            <a:chExt cx="4909260" cy="731184"/>
          </a:xfrm>
        </p:grpSpPr>
        <p:sp>
          <p:nvSpPr>
            <p:cNvPr id="19" name="Object 24"/>
            <p:cNvSpPr txBox="1"/>
            <p:nvPr/>
          </p:nvSpPr>
          <p:spPr>
            <a:xfrm>
              <a:off x="3635078" y="4412316"/>
              <a:ext cx="1155922" cy="73118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800" b="1" kern="0" spc="-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Jalnan OTF" pitchFamily="34" charset="0"/>
                </a:rPr>
                <a:t>01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Object 25"/>
            <p:cNvSpPr txBox="1"/>
            <p:nvPr/>
          </p:nvSpPr>
          <p:spPr>
            <a:xfrm>
              <a:off x="4765854" y="4472420"/>
              <a:ext cx="3778484" cy="67108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28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 정의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C7BC10-91C5-48B2-B190-ECA2CDEEF252}"/>
              </a:ext>
            </a:extLst>
          </p:cNvPr>
          <p:cNvGrpSpPr/>
          <p:nvPr/>
        </p:nvGrpSpPr>
        <p:grpSpPr>
          <a:xfrm>
            <a:off x="3843800" y="2983885"/>
            <a:ext cx="8010805" cy="1311963"/>
            <a:chOff x="5672601" y="5358117"/>
            <a:chExt cx="8010805" cy="1311963"/>
          </a:xfrm>
        </p:grpSpPr>
        <p:sp>
          <p:nvSpPr>
            <p:cNvPr id="22" name="Object 26"/>
            <p:cNvSpPr txBox="1"/>
            <p:nvPr/>
          </p:nvSpPr>
          <p:spPr>
            <a:xfrm>
              <a:off x="6803789" y="5412558"/>
              <a:ext cx="6879617" cy="93937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800" b="1" kern="0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DS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Object 27"/>
            <p:cNvSpPr txBox="1"/>
            <p:nvPr/>
          </p:nvSpPr>
          <p:spPr>
            <a:xfrm>
              <a:off x="5672601" y="5358117"/>
              <a:ext cx="1583801" cy="131196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800" b="1" kern="0" spc="-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Jalnan OTF" pitchFamily="34" charset="0"/>
                </a:rPr>
                <a:t>02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F4519C-79E0-4859-BE3A-8A80A7334DED}"/>
              </a:ext>
            </a:extLst>
          </p:cNvPr>
          <p:cNvGrpSpPr/>
          <p:nvPr/>
        </p:nvGrpSpPr>
        <p:grpSpPr>
          <a:xfrm>
            <a:off x="3850426" y="4027416"/>
            <a:ext cx="8012348" cy="951652"/>
            <a:chOff x="5679227" y="6394101"/>
            <a:chExt cx="8012348" cy="951652"/>
          </a:xfrm>
        </p:grpSpPr>
        <p:sp>
          <p:nvSpPr>
            <p:cNvPr id="25" name="Object 29"/>
            <p:cNvSpPr txBox="1"/>
            <p:nvPr/>
          </p:nvSpPr>
          <p:spPr>
            <a:xfrm>
              <a:off x="6811958" y="6406376"/>
              <a:ext cx="6879617" cy="93937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altLang="ko-KR" sz="2800" b="1" kern="0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-Core Dream 5 Medium" pitchFamily="34" charset="0"/>
                </a:rPr>
                <a:t>DE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Object 33"/>
            <p:cNvSpPr txBox="1"/>
            <p:nvPr/>
          </p:nvSpPr>
          <p:spPr>
            <a:xfrm>
              <a:off x="5679227" y="6394101"/>
              <a:ext cx="1124562" cy="71632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800" b="1" kern="0" spc="-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Jalnan OTF" pitchFamily="34" charset="0"/>
                </a:rPr>
                <a:t>03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615807B-561F-4C5D-8D99-030BC274E4E1}"/>
              </a:ext>
            </a:extLst>
          </p:cNvPr>
          <p:cNvGrpSpPr/>
          <p:nvPr/>
        </p:nvGrpSpPr>
        <p:grpSpPr>
          <a:xfrm>
            <a:off x="3842257" y="5041056"/>
            <a:ext cx="8012348" cy="951652"/>
            <a:chOff x="5679227" y="6394101"/>
            <a:chExt cx="8012348" cy="951652"/>
          </a:xfrm>
        </p:grpSpPr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F38D1653-8A6A-4720-AE52-D11D8A5075A3}"/>
                </a:ext>
              </a:extLst>
            </p:cNvPr>
            <p:cNvSpPr txBox="1"/>
            <p:nvPr/>
          </p:nvSpPr>
          <p:spPr>
            <a:xfrm>
              <a:off x="6811958" y="6406376"/>
              <a:ext cx="6879617" cy="93937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altLang="ko-KR" sz="2800" b="1" kern="0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WBS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Object 33">
              <a:extLst>
                <a:ext uri="{FF2B5EF4-FFF2-40B4-BE49-F238E27FC236}">
                  <a16:creationId xmlns:a16="http://schemas.microsoft.com/office/drawing/2014/main" id="{85E97089-2562-460B-A84C-EA3F31FD9848}"/>
                </a:ext>
              </a:extLst>
            </p:cNvPr>
            <p:cNvSpPr txBox="1"/>
            <p:nvPr/>
          </p:nvSpPr>
          <p:spPr>
            <a:xfrm>
              <a:off x="5679227" y="6394101"/>
              <a:ext cx="1124562" cy="71632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800" b="1" kern="0" spc="-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Jalnan OTF" pitchFamily="34" charset="0"/>
                </a:rPr>
                <a:t>04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3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정의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0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Jalnan OTF</vt:lpstr>
      <vt:lpstr>S-Core Dream 5 Medium</vt:lpstr>
      <vt:lpstr>나눔스퀘어 ExtraBold</vt:lpstr>
      <vt:lpstr>나눔스퀘어_ac ExtraBold</vt:lpstr>
      <vt:lpstr>맑은 고딕</vt:lpstr>
      <vt:lpstr>Arial</vt:lpstr>
      <vt:lpstr>Office 테마</vt:lpstr>
      <vt:lpstr>수소 충전소 최적 입지 선정</vt:lpstr>
      <vt:lpstr>PowerPoint 프레젠테이션</vt:lpstr>
      <vt:lpstr>목   차</vt:lpstr>
      <vt:lpstr>01</vt:lpstr>
    </vt:vector>
  </TitlesOfParts>
  <Company>IAE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수소 충전소   최적   입지   선정</dc:title>
  <dc:creator>admin</dc:creator>
  <cp:lastModifiedBy>admin</cp:lastModifiedBy>
  <cp:revision>4</cp:revision>
  <dcterms:created xsi:type="dcterms:W3CDTF">2021-09-10T01:08:53Z</dcterms:created>
  <dcterms:modified xsi:type="dcterms:W3CDTF">2021-09-10T01:47:28Z</dcterms:modified>
</cp:coreProperties>
</file>