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5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8470A-99C0-45BA-A017-BA9DE63F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F3DD3-DDB9-4132-8BA7-0F4FDFCC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5597-4236-43E1-865E-F5A77E07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4032D-DB37-4452-869C-B230E92E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01642-ECD0-4B6C-9437-14B231E4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BC9A-9363-4138-B3CF-783BAFF2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1E111-5AD6-4D14-B518-B051EA10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6A4BC-FC0C-4C7E-8E03-8ED319EE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A5B7A-C486-449C-A574-CE910D88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01FFA-E26D-481F-A5F3-B541FD34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F3283-2DE2-4D58-9C4B-3428B3F2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1E4CF-082D-4B90-A7B0-0FA6EE61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39A58-7606-4D6A-ACFC-785C8F51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C3C05-EB1F-43C4-8DB2-599D69FF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B1A6B-7709-42C2-8452-D2555A6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F1230-B5A8-484B-A76A-D92F5586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AFD26-1CC6-468C-9D7D-F1EC2718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9846E-EEE3-44F0-8A81-50BCEC3C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15-71AE-4A73-B868-7A90C409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50569-D248-499B-9EDF-477562A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182B-A2F9-4205-9792-9BA8EF7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8243D-A3D9-431F-A51C-E20BD6C0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DC2F-76D4-434D-A1AD-BD920E13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9940D-8237-450C-BFD7-EC09E1AB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3A373-4B5F-4170-BE45-56C0373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1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87D74-085B-46A5-A4DC-AD961374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9BB34-F031-43B8-A856-0B0ED2C5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7E03D-A9C3-45BB-A9F4-3C26AEBE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77609-28BB-4F5A-BAEF-7FBAF7A3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FE43E-4F10-44B3-ADBB-27A5088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ED1C7-2AAD-472B-938E-B0A04C02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77126-3281-4FAB-8DE5-11735EB6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3AEB5-744E-4EEA-9F42-4F8C1B1F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0A6A6-C893-465D-B1CB-397161CE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DAC7E-B9DC-404E-B7E1-F0E508158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4686D-0646-47D8-88EC-06A3CCFF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29EB3-7462-44C5-923D-42621F68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7DFB19-26ED-40B4-9BCA-74C86BDD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1D54C-E680-4BBF-853C-5B0B8BA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A74A-F492-4C82-95E8-FB270A3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85704-8AB2-4D14-B962-46CC76A2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3CD08-FC56-4DF3-BAB0-629CCE9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13F31-3544-4B0C-99F5-AD90E3DD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8AD025-EBBA-417A-8530-7CAA9F6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8953F-1DC8-4A52-9082-B4D67D7A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BCA2B-6523-4BAD-B77B-C6F57348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EB8BD-BA44-4D0B-9553-7C0EBC0F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61F16-4D67-4DCE-BE3C-B8F96F49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5FF-E7DE-4554-8E9B-293F7C02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D8B55-700B-45AF-B515-56B4ED2C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E4B79-4D6B-45C5-88B3-30C72D05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C2959-90C3-4696-9E93-F207D077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CC85-66CB-4B7C-A784-67E6D77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F6EA9-6965-4094-B6C0-1E979FAC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77CC5-460C-452F-B6B7-C705F91B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C77CC-9C39-4D39-975E-EEA370BD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A74A3-C8F0-4BEB-91B2-2AA3D31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66BFE-7EC0-4EAE-92A1-A1FEC65C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B5CC3-3BBF-46E9-90AE-2843563B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9F460-19E3-42B0-958E-BCFCF470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5B427-66A6-45BC-971C-20E764C29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2260-911E-482A-B72C-B3D05146B02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D8829-999F-41B3-AC34-877F8EEE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AE166-276C-4AD7-A827-E108FF22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666E3-CEE5-4050-A85F-E71589B0596A}"/>
              </a:ext>
            </a:extLst>
          </p:cNvPr>
          <p:cNvSpPr txBox="1"/>
          <p:nvPr/>
        </p:nvSpPr>
        <p:spPr>
          <a:xfrm>
            <a:off x="557782" y="1476787"/>
            <a:ext cx="3506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학습방법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37750" lvl="1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선형회귀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37750" lvl="1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Maximal Covering Location Problem</a:t>
            </a:r>
          </a:p>
          <a:p>
            <a:pPr marL="5377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52000" lvl="1"/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0" y="444340"/>
            <a:ext cx="7959090" cy="5969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90" y="444340"/>
            <a:ext cx="7959090" cy="5969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41" y="3401880"/>
            <a:ext cx="2857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666E3-CEE5-4050-A85F-E71589B0596A}"/>
              </a:ext>
            </a:extLst>
          </p:cNvPr>
          <p:cNvSpPr txBox="1"/>
          <p:nvPr/>
        </p:nvSpPr>
        <p:spPr>
          <a:xfrm>
            <a:off x="557782" y="1476787"/>
            <a:ext cx="3506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학습방법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52000" lvl="1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k-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medoids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52000" lvl="1"/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LPG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충전소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82" y="1311951"/>
            <a:ext cx="5679831" cy="3979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72" y="666174"/>
            <a:ext cx="7398002" cy="52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7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666E3-CEE5-4050-A85F-E71589B0596A}"/>
              </a:ext>
            </a:extLst>
          </p:cNvPr>
          <p:cNvSpPr txBox="1"/>
          <p:nvPr/>
        </p:nvSpPr>
        <p:spPr>
          <a:xfrm>
            <a:off x="557782" y="1476787"/>
            <a:ext cx="4517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학습방법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5200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AHP(Analytic Hierarchy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Process)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85273"/>
            <a:ext cx="4454551" cy="6287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452"/>
          <a:stretch/>
        </p:blipFill>
        <p:spPr>
          <a:xfrm>
            <a:off x="836753" y="2713992"/>
            <a:ext cx="4646331" cy="172212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829471" y="824116"/>
            <a:ext cx="6242923" cy="4951652"/>
            <a:chOff x="11460247" y="1669068"/>
            <a:chExt cx="5884439" cy="45233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l="11821" t="8671" r="6733" b="7099"/>
            <a:stretch/>
          </p:blipFill>
          <p:spPr>
            <a:xfrm>
              <a:off x="11460247" y="1669068"/>
              <a:ext cx="3078480" cy="449580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12142" t="4832" r="8953" b="5092"/>
            <a:stretch/>
          </p:blipFill>
          <p:spPr>
            <a:xfrm>
              <a:off x="14538727" y="1669068"/>
              <a:ext cx="2805959" cy="4523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829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666E3-CEE5-4050-A85F-E71589B0596A}"/>
              </a:ext>
            </a:extLst>
          </p:cNvPr>
          <p:cNvSpPr txBox="1"/>
          <p:nvPr/>
        </p:nvSpPr>
        <p:spPr>
          <a:xfrm>
            <a:off x="557782" y="1476787"/>
            <a:ext cx="4517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학습방법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52000" lvl="1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랜덤포레스트</a:t>
            </a:r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1"/>
            <a:endParaRPr lang="en-US" altLang="ko-KR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08" y="286542"/>
            <a:ext cx="4394663" cy="6284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" y="2799397"/>
            <a:ext cx="4686300" cy="320992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548971" y="286542"/>
            <a:ext cx="4686300" cy="6284914"/>
            <a:chOff x="11421913" y="286542"/>
            <a:chExt cx="4686300" cy="62849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1913" y="3532981"/>
              <a:ext cx="4686300" cy="30384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rcRect r="2343"/>
            <a:stretch/>
          </p:blipFill>
          <p:spPr>
            <a:xfrm>
              <a:off x="11421913" y="286542"/>
              <a:ext cx="4678472" cy="3246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1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현범</dc:creator>
  <cp:lastModifiedBy>admin</cp:lastModifiedBy>
  <cp:revision>20</cp:revision>
  <dcterms:created xsi:type="dcterms:W3CDTF">2021-08-25T17:12:55Z</dcterms:created>
  <dcterms:modified xsi:type="dcterms:W3CDTF">2021-08-31T09:26:16Z</dcterms:modified>
</cp:coreProperties>
</file>