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64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43E570-8489-4171-BBEA-C45B66B8A031}" type="datetimeFigureOut">
              <a:rPr lang="ko-KR" altLang="en-US" smtClean="0"/>
              <a:t>2021-09-10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7355E2-E64E-4F02-9278-E51B0E60DC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0349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A9683-02C2-4F9E-936A-69AC8AAB0BCA}" type="datetimeFigureOut">
              <a:rPr lang="ko-KR" altLang="en-US" smtClean="0"/>
              <a:t>2021-09-10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57E43-C21E-4D1E-B49C-0CCC57B50C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230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A9683-02C2-4F9E-936A-69AC8AAB0BCA}" type="datetimeFigureOut">
              <a:rPr lang="ko-KR" altLang="en-US" smtClean="0"/>
              <a:t>2021-09-10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57E43-C21E-4D1E-B49C-0CCC57B50C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4502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A9683-02C2-4F9E-936A-69AC8AAB0BCA}" type="datetimeFigureOut">
              <a:rPr lang="ko-KR" altLang="en-US" smtClean="0"/>
              <a:t>2021-09-10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57E43-C21E-4D1E-B49C-0CCC57B50C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1378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A9683-02C2-4F9E-936A-69AC8AAB0BCA}" type="datetimeFigureOut">
              <a:rPr lang="ko-KR" altLang="en-US" smtClean="0"/>
              <a:t>2021-09-10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57E43-C21E-4D1E-B49C-0CCC57B50C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7435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A9683-02C2-4F9E-936A-69AC8AAB0BCA}" type="datetimeFigureOut">
              <a:rPr lang="ko-KR" altLang="en-US" smtClean="0"/>
              <a:t>2021-09-10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57E43-C21E-4D1E-B49C-0CCC57B50C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1403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A9683-02C2-4F9E-936A-69AC8AAB0BCA}" type="datetimeFigureOut">
              <a:rPr lang="ko-KR" altLang="en-US" smtClean="0"/>
              <a:t>2021-09-10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57E43-C21E-4D1E-B49C-0CCC57B50C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1215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A9683-02C2-4F9E-936A-69AC8AAB0BCA}" type="datetimeFigureOut">
              <a:rPr lang="ko-KR" altLang="en-US" smtClean="0"/>
              <a:t>2021-09-10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57E43-C21E-4D1E-B49C-0CCC57B50C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081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A9683-02C2-4F9E-936A-69AC8AAB0BCA}" type="datetimeFigureOut">
              <a:rPr lang="ko-KR" altLang="en-US" smtClean="0"/>
              <a:t>2021-09-10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57E43-C21E-4D1E-B49C-0CCC57B50C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2679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A9683-02C2-4F9E-936A-69AC8AAB0BCA}" type="datetimeFigureOut">
              <a:rPr lang="ko-KR" altLang="en-US" smtClean="0"/>
              <a:t>2021-09-10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57E43-C21E-4D1E-B49C-0CCC57B50C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439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A9683-02C2-4F9E-936A-69AC8AAB0BCA}" type="datetimeFigureOut">
              <a:rPr lang="ko-KR" altLang="en-US" smtClean="0"/>
              <a:t>2021-09-10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57E43-C21E-4D1E-B49C-0CCC57B50C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9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A9683-02C2-4F9E-936A-69AC8AAB0BCA}" type="datetimeFigureOut">
              <a:rPr lang="ko-KR" altLang="en-US" smtClean="0"/>
              <a:t>2021-09-10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57E43-C21E-4D1E-B49C-0CCC57B50C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7103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4A9683-02C2-4F9E-936A-69AC8AAB0BCA}" type="datetimeFigureOut">
              <a:rPr lang="ko-KR" altLang="en-US" smtClean="0"/>
              <a:t>2021-09-10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057E43-C21E-4D1E-B49C-0CCC57B50C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9685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kern="0" spc="-11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Jalnan OTF" pitchFamily="34" charset="0"/>
              </a:rPr>
              <a:t>수소 </a:t>
            </a:r>
            <a:r>
              <a:rPr lang="ko-KR" altLang="en-US" kern="0" spc="-1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Jalnan OTF" pitchFamily="34" charset="0"/>
              </a:rPr>
              <a:t>충전소   최적   입지   선정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4010526"/>
            <a:ext cx="9144000" cy="717884"/>
          </a:xfrm>
        </p:spPr>
        <p:txBody>
          <a:bodyPr/>
          <a:lstStyle/>
          <a:p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</a:t>
            </a:r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조 </a:t>
            </a:r>
            <a:r>
              <a:rPr lang="ko-KR" altLang="en-US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할수있조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B24DBC-4630-4D77-B2C8-CF1DF90C025C}"/>
              </a:ext>
            </a:extLst>
          </p:cNvPr>
          <p:cNvSpPr txBox="1"/>
          <p:nvPr/>
        </p:nvSpPr>
        <p:spPr>
          <a:xfrm>
            <a:off x="5976733" y="5879769"/>
            <a:ext cx="6215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</a:t>
            </a: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조 </a:t>
            </a:r>
            <a:r>
              <a:rPr lang="ko-KR" altLang="en-US" sz="24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이현범</a:t>
            </a: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강주영 </a:t>
            </a:r>
            <a:r>
              <a:rPr lang="ko-KR" altLang="en-US" sz="24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고아름</a:t>
            </a: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4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김민형</a:t>
            </a: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4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한유정</a:t>
            </a:r>
            <a:endParaRPr lang="en-US" altLang="ko-KR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8358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42021" y="365125"/>
            <a:ext cx="2342148" cy="1325563"/>
          </a:xfrm>
        </p:spPr>
        <p:txBody>
          <a:bodyPr>
            <a:normAutofit/>
          </a:bodyPr>
          <a:lstStyle/>
          <a:p>
            <a:r>
              <a:rPr lang="en-US" altLang="ko-KR" sz="4800" kern="0" spc="-9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Jalnan OTF" pitchFamily="34" charset="0"/>
              </a:rPr>
              <a:t>목   차</a:t>
            </a:r>
            <a:endParaRPr lang="ko-KR" altLang="en-US" sz="4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7" name="Object 23"/>
          <p:cNvSpPr txBox="1"/>
          <p:nvPr/>
        </p:nvSpPr>
        <p:spPr>
          <a:xfrm>
            <a:off x="1608610" y="2055902"/>
            <a:ext cx="5050153" cy="112954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endParaRPr lang="en-US" sz="4000" dirty="0">
              <a:solidFill>
                <a:srgbClr val="2D7533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25425A08-E428-4ADE-A6BC-B525DC5124BB}"/>
              </a:ext>
            </a:extLst>
          </p:cNvPr>
          <p:cNvGrpSpPr/>
          <p:nvPr/>
        </p:nvGrpSpPr>
        <p:grpSpPr>
          <a:xfrm>
            <a:off x="3853739" y="1929335"/>
            <a:ext cx="4909260" cy="731184"/>
            <a:chOff x="3635078" y="4412316"/>
            <a:chExt cx="4909260" cy="731184"/>
          </a:xfrm>
        </p:grpSpPr>
        <p:sp>
          <p:nvSpPr>
            <p:cNvPr id="19" name="Object 24"/>
            <p:cNvSpPr txBox="1"/>
            <p:nvPr/>
          </p:nvSpPr>
          <p:spPr>
            <a:xfrm>
              <a:off x="3635078" y="4412316"/>
              <a:ext cx="1155922" cy="731184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just"/>
              <a:r>
                <a:rPr lang="en-US" sz="2800" b="1" kern="0" spc="-3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Jalnan OTF" pitchFamily="34" charset="0"/>
                </a:rPr>
                <a:t>01</a:t>
              </a:r>
              <a:endParaRPr lang="en-US" sz="2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0" name="Object 25"/>
            <p:cNvSpPr txBox="1"/>
            <p:nvPr/>
          </p:nvSpPr>
          <p:spPr>
            <a:xfrm>
              <a:off x="4765854" y="4472420"/>
              <a:ext cx="3778484" cy="671080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just"/>
              <a:r>
                <a:rPr lang="ko-KR" altLang="en-US" sz="2800" b="1" dirty="0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서비스 정의</a:t>
              </a:r>
              <a:endParaRPr lang="en-US" sz="2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08C7BC10-91C5-48B2-B190-ECA2CDEEF252}"/>
              </a:ext>
            </a:extLst>
          </p:cNvPr>
          <p:cNvGrpSpPr/>
          <p:nvPr/>
        </p:nvGrpSpPr>
        <p:grpSpPr>
          <a:xfrm>
            <a:off x="3843800" y="2983885"/>
            <a:ext cx="8010805" cy="1311963"/>
            <a:chOff x="5672601" y="5358117"/>
            <a:chExt cx="8010805" cy="1311963"/>
          </a:xfrm>
        </p:grpSpPr>
        <p:sp>
          <p:nvSpPr>
            <p:cNvPr id="22" name="Object 26"/>
            <p:cNvSpPr txBox="1"/>
            <p:nvPr/>
          </p:nvSpPr>
          <p:spPr>
            <a:xfrm>
              <a:off x="6803789" y="5412558"/>
              <a:ext cx="6879617" cy="939377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just"/>
              <a:r>
                <a:rPr lang="en-US" sz="2800" b="1" kern="0" spc="-1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D</a:t>
              </a:r>
              <a:r>
                <a:rPr lang="en-US" altLang="ko-KR" sz="2800" b="1" kern="0" spc="-1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S</a:t>
              </a:r>
              <a:r>
                <a:rPr lang="ko-KR" altLang="en-US" sz="2800" b="1" kern="0" spc="-1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</a:t>
              </a:r>
              <a:r>
                <a:rPr lang="ko-KR" altLang="en-US" sz="2800" b="1" kern="0" spc="-100" dirty="0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진행상황</a:t>
              </a:r>
              <a:endParaRPr lang="en-US" sz="2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3" name="Object 27"/>
            <p:cNvSpPr txBox="1"/>
            <p:nvPr/>
          </p:nvSpPr>
          <p:spPr>
            <a:xfrm>
              <a:off x="5672601" y="5358117"/>
              <a:ext cx="1583801" cy="1311963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just"/>
              <a:r>
                <a:rPr lang="en-US" sz="2800" b="1" kern="0" spc="-3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Jalnan OTF" pitchFamily="34" charset="0"/>
                </a:rPr>
                <a:t>02</a:t>
              </a:r>
              <a:endParaRPr lang="en-US" sz="2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D8F4519C-79E0-4859-BE3A-8A80A7334DED}"/>
              </a:ext>
            </a:extLst>
          </p:cNvPr>
          <p:cNvGrpSpPr/>
          <p:nvPr/>
        </p:nvGrpSpPr>
        <p:grpSpPr>
          <a:xfrm>
            <a:off x="3850426" y="4027416"/>
            <a:ext cx="8012348" cy="951652"/>
            <a:chOff x="5679227" y="6394101"/>
            <a:chExt cx="8012348" cy="951652"/>
          </a:xfrm>
        </p:grpSpPr>
        <p:sp>
          <p:nvSpPr>
            <p:cNvPr id="25" name="Object 29"/>
            <p:cNvSpPr txBox="1"/>
            <p:nvPr/>
          </p:nvSpPr>
          <p:spPr>
            <a:xfrm>
              <a:off x="6811958" y="6406376"/>
              <a:ext cx="6879617" cy="939377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just"/>
              <a:r>
                <a:rPr lang="en-US" altLang="ko-KR" sz="2800" b="1" kern="0" spc="-1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S-Core Dream 5 Medium" pitchFamily="34" charset="0"/>
                </a:rPr>
                <a:t>DE </a:t>
              </a:r>
              <a:r>
                <a:rPr lang="en-US" altLang="ko-KR" sz="2800" b="1" kern="0" spc="-100" dirty="0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S-Core Dream 5 Medium" pitchFamily="34" charset="0"/>
                </a:rPr>
                <a:t> </a:t>
              </a:r>
              <a:r>
                <a:rPr lang="ko-KR" altLang="en-US" sz="2800" b="1" kern="0" spc="-100" dirty="0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S-Core Dream 5 Medium" pitchFamily="34" charset="0"/>
                </a:rPr>
                <a:t>진행상황</a:t>
              </a:r>
              <a:endParaRPr lang="en-US" sz="2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6" name="Object 33"/>
            <p:cNvSpPr txBox="1"/>
            <p:nvPr/>
          </p:nvSpPr>
          <p:spPr>
            <a:xfrm>
              <a:off x="5679227" y="6394101"/>
              <a:ext cx="1124562" cy="716328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just"/>
              <a:r>
                <a:rPr lang="en-US" sz="2800" b="1" kern="0" spc="-3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Jalnan OTF" pitchFamily="34" charset="0"/>
                </a:rPr>
                <a:t>03</a:t>
              </a:r>
              <a:endParaRPr lang="en-US" sz="2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8615807B-561F-4C5D-8D99-030BC274E4E1}"/>
              </a:ext>
            </a:extLst>
          </p:cNvPr>
          <p:cNvGrpSpPr/>
          <p:nvPr/>
        </p:nvGrpSpPr>
        <p:grpSpPr>
          <a:xfrm>
            <a:off x="3842257" y="5041056"/>
            <a:ext cx="8012348" cy="951652"/>
            <a:chOff x="5679227" y="6394101"/>
            <a:chExt cx="8012348" cy="951652"/>
          </a:xfrm>
        </p:grpSpPr>
        <p:sp>
          <p:nvSpPr>
            <p:cNvPr id="28" name="Object 29">
              <a:extLst>
                <a:ext uri="{FF2B5EF4-FFF2-40B4-BE49-F238E27FC236}">
                  <a16:creationId xmlns:a16="http://schemas.microsoft.com/office/drawing/2014/main" id="{F38D1653-8A6A-4720-AE52-D11D8A5075A3}"/>
                </a:ext>
              </a:extLst>
            </p:cNvPr>
            <p:cNvSpPr txBox="1"/>
            <p:nvPr/>
          </p:nvSpPr>
          <p:spPr>
            <a:xfrm>
              <a:off x="6811958" y="6406376"/>
              <a:ext cx="6879617" cy="939377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just"/>
              <a:r>
                <a:rPr lang="ko-KR" altLang="en-US" sz="2800" b="1" kern="0" spc="-1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차주 진행 </a:t>
              </a:r>
              <a:r>
                <a:rPr lang="ko-KR" altLang="en-US" sz="2800" b="1" kern="0" spc="-100" dirty="0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예</a:t>
              </a:r>
              <a:r>
                <a:rPr lang="ko-KR" altLang="en-US" sz="2800" b="1" kern="0" spc="-1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정</a:t>
              </a:r>
              <a:endParaRPr lang="en-US" sz="2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9" name="Object 33">
              <a:extLst>
                <a:ext uri="{FF2B5EF4-FFF2-40B4-BE49-F238E27FC236}">
                  <a16:creationId xmlns:a16="http://schemas.microsoft.com/office/drawing/2014/main" id="{85E97089-2562-460B-A84C-EA3F31FD9848}"/>
                </a:ext>
              </a:extLst>
            </p:cNvPr>
            <p:cNvSpPr txBox="1"/>
            <p:nvPr/>
          </p:nvSpPr>
          <p:spPr>
            <a:xfrm>
              <a:off x="5679227" y="6394101"/>
              <a:ext cx="1124562" cy="716328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just"/>
              <a:r>
                <a:rPr lang="en-US" sz="2800" b="1" kern="0" spc="-3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Jalnan OTF" pitchFamily="34" charset="0"/>
                </a:rPr>
                <a:t>04</a:t>
              </a:r>
              <a:endParaRPr lang="en-US" sz="2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06364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9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</a:t>
            </a:r>
            <a:endParaRPr lang="ko-KR" altLang="en-US" sz="9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906838"/>
            <a:ext cx="9144000" cy="1655762"/>
          </a:xfrm>
        </p:spPr>
        <p:txBody>
          <a:bodyPr>
            <a:normAutofit/>
          </a:bodyPr>
          <a:lstStyle/>
          <a:p>
            <a:r>
              <a:rPr lang="ko-KR" altLang="en-US" sz="4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서비스 정의</a:t>
            </a:r>
            <a:endParaRPr lang="ko-KR" altLang="en-US" sz="4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2009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9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</a:t>
            </a:r>
            <a:endParaRPr lang="ko-KR" altLang="en-US" sz="9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906838"/>
            <a:ext cx="9144000" cy="1655762"/>
          </a:xfrm>
        </p:spPr>
        <p:txBody>
          <a:bodyPr>
            <a:normAutofit/>
          </a:bodyPr>
          <a:lstStyle/>
          <a:p>
            <a:r>
              <a:rPr lang="ko-KR" altLang="en-US" sz="4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서비스 정의</a:t>
            </a:r>
            <a:endParaRPr lang="ko-KR" altLang="en-US" sz="4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9932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36</Words>
  <Application>Microsoft Office PowerPoint</Application>
  <PresentationFormat>와이드스크린</PresentationFormat>
  <Paragraphs>16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Jalnan OTF</vt:lpstr>
      <vt:lpstr>S-Core Dream 5 Medium</vt:lpstr>
      <vt:lpstr>나눔스퀘어 ExtraBold</vt:lpstr>
      <vt:lpstr>맑은 고딕</vt:lpstr>
      <vt:lpstr>Arial</vt:lpstr>
      <vt:lpstr>Office 테마</vt:lpstr>
      <vt:lpstr>수소 충전소   최적   입지   선정</vt:lpstr>
      <vt:lpstr>목   차</vt:lpstr>
      <vt:lpstr>01</vt:lpstr>
      <vt:lpstr>01</vt:lpstr>
    </vt:vector>
  </TitlesOfParts>
  <Company>IAE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수소 충전소   최적   입지   선정</dc:title>
  <dc:creator>admin</dc:creator>
  <cp:lastModifiedBy>admin</cp:lastModifiedBy>
  <cp:revision>2</cp:revision>
  <dcterms:created xsi:type="dcterms:W3CDTF">2021-09-10T01:08:53Z</dcterms:created>
  <dcterms:modified xsi:type="dcterms:W3CDTF">2021-09-10T01:31:02Z</dcterms:modified>
</cp:coreProperties>
</file>