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8"/>
  </p:notesMasterIdLst>
  <p:sldIdLst>
    <p:sldId id="256" r:id="rId3"/>
    <p:sldId id="258" r:id="rId4"/>
    <p:sldId id="260" r:id="rId5"/>
    <p:sldId id="262" r:id="rId6"/>
    <p:sldId id="289" r:id="rId7"/>
    <p:sldId id="292" r:id="rId8"/>
    <p:sldId id="297" r:id="rId9"/>
    <p:sldId id="290" r:id="rId10"/>
    <p:sldId id="300" r:id="rId11"/>
    <p:sldId id="298" r:id="rId12"/>
    <p:sldId id="301" r:id="rId13"/>
    <p:sldId id="299" r:id="rId14"/>
    <p:sldId id="291" r:id="rId15"/>
    <p:sldId id="296" r:id="rId16"/>
    <p:sldId id="288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나눔스퀘어 ExtraBold" panose="020B0600000101010101" pitchFamily="50" charset="-127"/>
      <p:bold r:id="rId23"/>
    </p:embeddedFont>
    <p:embeddedFont>
      <p:font typeface="빙그레체" panose="02030503000000000000" pitchFamily="18" charset="-127"/>
      <p:regular r:id="rId24"/>
      <p:bold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64fa37290337d9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9310" autoAdjust="0"/>
  </p:normalViewPr>
  <p:slideViewPr>
    <p:cSldViewPr snapToGrid="0">
      <p:cViewPr varScale="1">
        <p:scale>
          <a:sx n="78" d="100"/>
          <a:sy n="78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0T11:25:14.730" idx="1">
    <p:pos x="2320" y="632"/>
    <p:text>일단 넣어놨습니다. 수정 후 다시 올릴 예정입니다.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108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686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37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85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보이는 사진처럼 수소와 관련된 헤드라인 뉴스를 보여주는 페이지를 만들기 위해 실시간 자료를 끌어오는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공부와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서비스 배포를 위한 장고 공부 및 구현을 병행하고 있습니다</a:t>
            </a:r>
            <a:r>
              <a:rPr lang="en-US" altLang="ko-KR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82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8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62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08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8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1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기업의 결정자들이 웹 사이트 한 군데에서 수소충전소 관련된 자료들을 한 눈에 보기 편하게 서비스를 제공하고자 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7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5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8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47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지난주 금요일에 피드백을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월요일까지 논의를 하여</a:t>
            </a:r>
            <a:r>
              <a:rPr lang="ko-KR" altLang="en-US" baseline="0" dirty="0" smtClean="0"/>
              <a:t> 일단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이번 금요일과 토요일에 시각적으로 어떤 서비스를 보여줄지 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예상 화면을 구상하는 걸 목표로 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엔지니어는 </a:t>
            </a:r>
            <a:r>
              <a:rPr lang="ko-KR" altLang="en-US" baseline="0" dirty="0" err="1" smtClean="0"/>
              <a:t>이번주에</a:t>
            </a:r>
            <a:r>
              <a:rPr lang="ko-KR" altLang="en-US" baseline="0" dirty="0" smtClean="0"/>
              <a:t> 시각화 작업에 몰두하였습니다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그래서 어떤 내용을 담을지 논의하여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내용은 </a:t>
            </a:r>
            <a:r>
              <a:rPr lang="ko-KR" altLang="en-US" baseline="0" dirty="0" err="1" smtClean="0"/>
              <a:t>태블로로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차적으로 제작하고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내용을 서비스로 배포하기 위해 장고로 틀을 만드는 작업을 진행하였습니다</a:t>
            </a:r>
            <a:r>
              <a:rPr lang="en-US" altLang="ko-KR" baseline="0" dirty="0" smtClean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6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61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C847E4-8351-4AF0-A34A-02F2D93BD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0A1D2-99D6-4D23-88FF-B139BB0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AB2285-9A8D-4BAA-8439-D59C8FA6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4605110-7972-4377-B32B-096BCEE1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1BB912C-7231-42C8-A48A-97FFB71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0601FD4-DD9F-46ED-AA9B-142E1A1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F4A953E-F473-4CE9-A8CE-D22D263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777D83-2CD9-44E7-9600-804FD6E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E53EB3-1AC9-47E7-945D-52F27D6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0C34F0-4BF2-4020-B4B0-A5C44579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15CC2A7-A407-431C-A8A8-A61D5C7F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09F9D8E-4108-4A74-8272-104E85D9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E698D0D-30FC-4DDE-81D3-CF0209E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822E6A8-2B9E-4C82-B45A-B0CB6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4FECE45-022B-4391-A7C0-23615F9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85A326-BA8C-4ABE-B90C-86C85B2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D979CEF-A276-46D9-9630-280ADEB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FF52ECD-8259-4CB9-904C-4DF3F18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2C96098-AA87-4247-9D8F-C8278B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14EDF90-D7C1-40A3-9465-6F2EE0B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7E99220-49B4-4338-A978-C5CF6C86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B54D0F-F527-4C43-87D6-0E337DC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FA715-0DB5-498B-BCBB-5A91DCE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61291B-B203-4DDF-B0A5-8227AC9F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0A47797-0E0B-442D-BC9C-1A46696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942F55-A1BF-49E1-BE4B-70CD42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097710-D4C6-489F-8E33-CF5BF5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3116E20-347B-4037-A1B9-60263EB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DEA382-9BEF-4E91-BC3E-634EB19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BBC1230-D794-4AC6-9A66-38635F02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7B3B1FF-D65A-4AA0-87F2-F77F0DA8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723CB25-4022-4840-A023-97C309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09C186-BC54-417E-91E0-AC511F2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76A8604-895A-406A-9461-AA003C7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0CCDFC-F34C-427F-84A6-9901A37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57D845-204E-4BCE-BB05-DD8405F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BA4DDA-AECA-40FD-8DF3-1D08F3F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93768A-552F-416B-9D19-321E6F7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887ACE-A829-408C-8E7D-6E6FD38A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6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4FD9365-A9CB-44A1-A8AF-C91E11AD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78EB5D-FF7D-4F60-8F0B-7E187130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F3DDF3-E937-4C99-937D-33FF3380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1BBD2F-5F98-4904-B8FE-287387B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A37628-EA18-463B-9136-4831F25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88521A54-65B1-40CD-8CBA-18F1A28E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xmlns="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xmlns="" id="{081AE6B1-0905-4D4D-BB17-5B2C4A74FC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xmlns="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56BCFA-FD64-4FEB-A3A2-DB047310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CEC3D36-4D64-42E2-AA9B-133F0216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4F2816-9167-49DB-84B9-CFBF2E9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C5BF8-76C3-482D-8373-D44E56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0335FD-374D-427B-B46D-ED09960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D9FAC0-E973-4C0E-8875-E92B60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A356B8-20CB-4DE1-969A-1C8B4EDD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B1ED19-C737-4A8D-AABD-76BEE0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C9DE59-7453-4A6C-A3F4-DAB6F87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9E6A05-F2D9-4C98-B439-2FE9A16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D83680-91B4-40B9-BD36-882C03E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57A4498-2A76-4E7C-8B3C-247987C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ACB189-DB55-41B9-B003-217D207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660FF6-60AB-4061-8E1E-51152CE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180F944-4714-44D2-8169-F420A01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8433D4DE-1DA5-4307-8B5D-A78A02D30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4420" y="480702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3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DFDD5E-DBF3-4215-9B85-F75F054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2480432-3CF2-4351-93C3-00092AF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8005D2-E655-45E0-AFE3-192D10C2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4E0E21-6ABA-4C11-A1E5-37834C6D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75229D-2D64-45D0-8C05-C015377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4A8CFF"/>
                </a:solidFill>
              </a:rPr>
              <a:t>수소충전소 </a:t>
            </a:r>
            <a:r>
              <a:rPr lang="en-US" altLang="ko-KR" dirty="0">
                <a:solidFill>
                  <a:srgbClr val="4A8CFF"/>
                </a:solidFill>
              </a:rPr>
              <a:t/>
            </a:r>
            <a:br>
              <a:rPr lang="en-US" altLang="ko-KR" dirty="0">
                <a:solidFill>
                  <a:srgbClr val="4A8CFF"/>
                </a:solidFill>
              </a:rPr>
            </a:br>
            <a:r>
              <a:rPr lang="ko-KR" altLang="en-US" dirty="0">
                <a:solidFill>
                  <a:srgbClr val="4A8CFF"/>
                </a:solidFill>
              </a:rPr>
              <a:t>최적 입지 선정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714736" y="394962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E3D1E8-D186-456D-B97F-AA08E84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3" y="3338238"/>
            <a:ext cx="1567535" cy="156753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C22AF17-29C7-4DA1-B3EB-CDC0DB029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 dirty="0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5071871" y="1825570"/>
            <a:ext cx="3629431" cy="1301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/>
              <a:t>수소충전소를 이용할 소비자인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수소차</a:t>
            </a:r>
            <a:r>
              <a:rPr lang="ko-KR" altLang="en-US" dirty="0" smtClean="0"/>
              <a:t> 보유 고객의 증감추이를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 눈에 보기 편하게 도식화 및 표를 제공합니다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38D1E3C-EC1F-4219-B068-0C7BF1A660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10" y="1927894"/>
            <a:ext cx="2929157" cy="2132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51" y="1309594"/>
            <a:ext cx="3073929" cy="2229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4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수소차</a:t>
            </a:r>
            <a:r>
              <a:rPr lang="ko-KR" altLang="en-US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ko-KR" altLang="en-US" dirty="0" smtClean="0"/>
              <a:t>수소충전소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정책 </a:t>
            </a:r>
            <a:r>
              <a:rPr lang="ko-KR" altLang="en-US" dirty="0" err="1"/>
              <a:t>실현정도</a:t>
            </a:r>
            <a:r>
              <a:rPr lang="ko-KR" altLang="en-US" dirty="0"/>
              <a:t>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ABE1C7D-4CE4-48DC-B86F-07BE33B5C4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ABE1C7D-4CE4-48DC-B86F-07BE33B5C4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7" y="1419059"/>
            <a:ext cx="4205864" cy="2409610"/>
          </a:xfrm>
          <a:prstGeom prst="rect">
            <a:avLst/>
          </a:prstGeom>
        </p:spPr>
      </p:pic>
      <p:sp>
        <p:nvSpPr>
          <p:cNvPr id="9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593" y="1192100"/>
            <a:ext cx="1781175" cy="1009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779" y="2142959"/>
            <a:ext cx="2647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WBS</a:t>
            </a:r>
            <a:endParaRPr lang="ko-KR" altLang="en-US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32AAEAA-22A0-4800-8C29-089A3AC9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2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altLang="ko-KR" dirty="0"/>
              <a:t>WBS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5461E3A-B6D8-4F08-A583-5B4AF258C5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5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2378992" y="1902600"/>
            <a:ext cx="6141231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감사합니다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 차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Jalnan OTF" pitchFamily="34" charset="0"/>
              </a:rPr>
              <a:t>서비스 정의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/>
              <a:t>서비스 대상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WBS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465E15D-5004-49A5-9B53-1D79C04F2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D14ADBD-EDB7-44E6-9758-5BA0329C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69B4CAC-4434-4FE7-B727-90B56B7D33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809" y="1048205"/>
            <a:ext cx="6418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대상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수소충전소 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특수목적법인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(SPC: </a:t>
            </a:r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하이넷</a:t>
            </a:r>
            <a:r>
              <a:rPr lang="en-US" altLang="ko-KR" dirty="0"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dirty="0" err="1">
                <a:latin typeface="빙그레체" panose="02030503000000000000" pitchFamily="18" charset="-127"/>
                <a:ea typeface="빙그레체" panose="02030503000000000000" pitchFamily="18" charset="-127"/>
              </a:rPr>
              <a:t>코하이젠</a:t>
            </a:r>
            <a:r>
              <a:rPr lang="en-US" altLang="ko-KR" dirty="0">
                <a:latin typeface="빙그레체" panose="02030503000000000000" pitchFamily="18" charset="-127"/>
                <a:ea typeface="빙그레체" panose="02030503000000000000" pitchFamily="18" charset="-127"/>
              </a:rPr>
              <a:t>) 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/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서비스 주제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수소충전소 구축 입지 선정 의사결정 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지원시스템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/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기업에게 제공할 서비스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:</a:t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입지선정위치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/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ko-KR" altLang="en-US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수소차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 증감추이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/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수소충전소 현황 </a:t>
            </a:r>
            <a:r>
              <a:rPr lang="en-US" altLang="ko-KR" dirty="0" err="1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vs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계획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/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수소 관련 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뉴스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/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수소 </a:t>
            </a:r>
            <a:r>
              <a:rPr lang="ko-KR" altLang="en-US" dirty="0">
                <a:latin typeface="빙그레체" panose="02030503000000000000" pitchFamily="18" charset="-127"/>
                <a:ea typeface="빙그레체" panose="02030503000000000000" pitchFamily="18" charset="-127"/>
              </a:rPr>
              <a:t>관련 </a:t>
            </a: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주식</a:t>
            </a:r>
            <a: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/>
            </a:r>
            <a:br>
              <a:rPr lang="en-US" altLang="ko-KR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예상화면을 먼저 구성하자 </a:t>
            </a:r>
            <a:endParaRPr lang="en-US" altLang="ko-KR" dirty="0" smtClean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DS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D8ECB48-EBE3-4ECF-B2C8-DF3E7914D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/>
              <a:t>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AB84139-7612-4CD2-AC3D-0CF6EF883F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5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/>
              <a:t>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2615D6D-3107-4935-8315-648B6F16D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5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9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chemeClr val="accent2"/>
                </a:solidFill>
              </a:rPr>
              <a:t>- </a:t>
            </a:r>
            <a:r>
              <a:rPr lang="ko-KR" altLang="en-US" dirty="0" err="1" smtClean="0">
                <a:solidFill>
                  <a:schemeClr val="accent2"/>
                </a:solidFill>
              </a:rPr>
              <a:t>태블로</a:t>
            </a:r>
            <a:r>
              <a:rPr lang="ko-KR" altLang="en-US" dirty="0" smtClean="0">
                <a:solidFill>
                  <a:schemeClr val="accent2"/>
                </a:solidFill>
              </a:rPr>
              <a:t> 제작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>- </a:t>
            </a:r>
            <a:r>
              <a:rPr lang="ko-KR" altLang="en-US" dirty="0" smtClean="0">
                <a:solidFill>
                  <a:schemeClr val="accent2"/>
                </a:solidFill>
              </a:rPr>
              <a:t>장고 구현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F4073A7-5E2C-474C-8F7C-EC148982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수소충전소 입지추천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ABE1C7D-4CE4-48DC-B86F-07BE33B5C4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191</Words>
  <Application>Microsoft Office PowerPoint</Application>
  <PresentationFormat>화면 슬라이드 쇼(16:9)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Fira Sans Extra Condensed Medium</vt:lpstr>
      <vt:lpstr>나눔스퀘어 ExtraBold</vt:lpstr>
      <vt:lpstr>Arial</vt:lpstr>
      <vt:lpstr>빙그레체</vt:lpstr>
      <vt:lpstr>Jalnan OTF</vt:lpstr>
      <vt:lpstr>Montserrat</vt:lpstr>
      <vt:lpstr>맑은 고딕</vt:lpstr>
      <vt:lpstr>Management Consulting Toolkit by Slidesgo</vt:lpstr>
      <vt:lpstr>디자인 사용자 지정</vt:lpstr>
      <vt:lpstr>수소충전소  최적 입지 선정</vt:lpstr>
      <vt:lpstr>목 차</vt:lpstr>
      <vt:lpstr>서비스 정의</vt:lpstr>
      <vt:lpstr>01. 서비스 정의</vt:lpstr>
      <vt:lpstr>DS 진행사항</vt:lpstr>
      <vt:lpstr>02. DS 진행사항</vt:lpstr>
      <vt:lpstr>02. DS 진행사항</vt:lpstr>
      <vt:lpstr>DE 진행사항</vt:lpstr>
      <vt:lpstr>03. DE 진행사항</vt:lpstr>
      <vt:lpstr>03. DE 진행사항</vt:lpstr>
      <vt:lpstr>03. DE 진행사항</vt:lpstr>
      <vt:lpstr>03. DE 진행사항</vt:lpstr>
      <vt:lpstr>WBS</vt:lpstr>
      <vt:lpstr>04. WBS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Microsoft 계정</cp:lastModifiedBy>
  <cp:revision>14</cp:revision>
  <dcterms:modified xsi:type="dcterms:W3CDTF">2021-09-10T03:33:13Z</dcterms:modified>
</cp:coreProperties>
</file>