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5"/>
  </p:notesMasterIdLst>
  <p:sldIdLst>
    <p:sldId id="256" r:id="rId3"/>
    <p:sldId id="258" r:id="rId4"/>
    <p:sldId id="260" r:id="rId5"/>
    <p:sldId id="262" r:id="rId6"/>
    <p:sldId id="289" r:id="rId7"/>
    <p:sldId id="297" r:id="rId8"/>
    <p:sldId id="290" r:id="rId9"/>
    <p:sldId id="298" r:id="rId10"/>
    <p:sldId id="299" r:id="rId11"/>
    <p:sldId id="291" r:id="rId12"/>
    <p:sldId id="296" r:id="rId13"/>
    <p:sldId id="288" r:id="rId1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Fira Sans Extra Condensed Medium" panose="020B0600000101010101" charset="0"/>
      <p:regular r:id="rId18"/>
      <p:bold r:id="rId19"/>
      <p:italic r:id="rId20"/>
      <p:boldItalic r:id="rId21"/>
    </p:embeddedFont>
    <p:embeddedFont>
      <p:font typeface="Montserrat" panose="020B0600000101010101" charset="0"/>
      <p:regular r:id="rId22"/>
      <p:bold r:id="rId23"/>
      <p:italic r:id="rId24"/>
      <p:boldItalic r:id="rId25"/>
    </p:embeddedFont>
    <p:embeddedFont>
      <p:font typeface="나눔스퀘어 ExtraBold" panose="020B0600000101010101" pitchFamily="50" charset="-127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>
        <p:scale>
          <a:sx n="75" d="100"/>
          <a:sy n="75" d="100"/>
        </p:scale>
        <p:origin x="162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8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6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5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47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96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7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2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A1D2-99D6-4D23-88FF-B139BB0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B2285-9A8D-4BAA-8439-D59C8FA6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05110-7972-4377-B32B-096BCEE1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912C-7231-42C8-A48A-97FFB71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1FD4-DD9F-46ED-AA9B-142E1A1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A953E-F473-4CE9-A8CE-D22D263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7D83-2CD9-44E7-9600-804FD6E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53EB3-1AC9-47E7-945D-52F27D6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34F0-4BF2-4020-B4B0-A5C44579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CC2A7-A407-431C-A8A8-A61D5C7F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F9D8E-4108-4A74-8272-104E85D9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98D0D-30FC-4DDE-81D3-CF0209E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2E6A8-2B9E-4C82-B45A-B0CB6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FECE45-022B-4391-A7C0-23615F9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A326-BA8C-4ABE-B90C-86C85B2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79CEF-A276-46D9-9630-280ADEB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52ECD-8259-4CB9-904C-4DF3F18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C96098-AA87-4247-9D8F-C8278B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4EDF90-D7C1-40A3-9465-6F2EE0B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99220-49B4-4338-A978-C5CF6C86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54D0F-F527-4C43-87D6-0E337DC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A715-0DB5-498B-BCBB-5A91DCE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291B-B203-4DDF-B0A5-8227AC9F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47797-0E0B-442D-BC9C-1A46696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42F55-A1BF-49E1-BE4B-70CD42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97710-D4C6-489F-8E33-CF5BF5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16E20-347B-4037-A1B9-60263EB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A382-9BEF-4E91-BC3E-634EB19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BC1230-D794-4AC6-9A66-38635F02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3B1FF-D65A-4AA0-87F2-F77F0DA8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3CB25-4022-4840-A023-97C309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C186-BC54-417E-91E0-AC511F2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A8604-895A-406A-9461-AA003C7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CCDFC-F34C-427F-84A6-9901A37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7D845-204E-4BCE-BB05-DD8405F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A4DDA-AECA-40FD-8DF3-1D08F3F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3768A-552F-416B-9D19-321E6F7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87ACE-A829-408C-8E7D-6E6FD38A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6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D9365-A9CB-44A1-A8AF-C91E11AD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8EB5D-FF7D-4F60-8F0B-7E187130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3DDF3-E937-4C99-937D-33FF3380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BBD2F-5F98-4904-B8FE-287387B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37628-EA18-463B-9136-4831F25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BCFA-FD64-4FEB-A3A2-DB047310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C3D36-4D64-42E2-AA9B-133F0216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2816-9167-49DB-84B9-CFBF2E9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C5BF8-76C3-482D-8373-D44E56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335FD-374D-427B-B46D-ED09960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9FAC0-E973-4C0E-8875-E92B60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56B8-20CB-4DE1-969A-1C8B4EDD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ED19-C737-4A8D-AABD-76BEE0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DE59-7453-4A6C-A3F4-DAB6F87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A05-F2D9-4C98-B439-2FE9A16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83680-91B4-40B9-BD36-882C03E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4498-2A76-4E7C-8B3C-247987C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B189-DB55-41B9-B003-217D207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60FF6-60AB-4061-8E1E-51152CE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0F944-4714-44D2-8169-F420A01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3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FDD5E-DBF3-4215-9B85-F75F054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80432-3CF2-4351-93C3-00092AF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005D2-E655-45E0-AFE3-192D10C2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0E21-6ABA-4C11-A1E5-37834C6D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5229D-2D64-45D0-8C05-C015377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4A8CFF"/>
                </a:solidFill>
              </a:rPr>
              <a:t>수소충전소 </a:t>
            </a:r>
            <a:r>
              <a:rPr lang="en-US" altLang="ko-KR" dirty="0">
                <a:solidFill>
                  <a:srgbClr val="4A8CFF"/>
                </a:solidFill>
              </a:rPr>
              <a:t/>
            </a:r>
            <a:br>
              <a:rPr lang="en-US" altLang="ko-KR" dirty="0">
                <a:solidFill>
                  <a:srgbClr val="4A8CFF"/>
                </a:solidFill>
              </a:rPr>
            </a:br>
            <a:r>
              <a:rPr lang="ko-KR" altLang="en-US" dirty="0">
                <a:solidFill>
                  <a:srgbClr val="4A8CFF"/>
                </a:solidFill>
              </a:rPr>
              <a:t>최적 입지 선정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714736" y="394962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" y="2605157"/>
            <a:ext cx="3305175" cy="247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WBS</a:t>
            </a:r>
            <a:endParaRPr lang="ko-KR" altLang="en-US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2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altLang="ko-KR" dirty="0"/>
              <a:t>WBS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5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2378992" y="1902600"/>
            <a:ext cx="6141231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감사합니다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 차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itchFamily="34" charset="0"/>
              </a:rPr>
              <a:t>서비스 정의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/>
              <a:t>서비스 대상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WBS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/>
              <a:t>블라블라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DS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400" dirty="0">
                <a:solidFill>
                  <a:schemeClr val="tx1"/>
                </a:solidFill>
              </a:rPr>
              <a:t>입지선정을 위한 지역특성 요소 추출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6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E29B69-5CAD-4C65-AE5C-0519EB52A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1921" r="3003" b="5614"/>
          <a:stretch/>
        </p:blipFill>
        <p:spPr bwMode="auto">
          <a:xfrm>
            <a:off x="3729527" y="1353459"/>
            <a:ext cx="2522548" cy="19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E17122-8BD2-4574-A387-08E0E64B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" y="1067601"/>
            <a:ext cx="3165920" cy="241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88DC1-0BEE-47F1-8447-D83D1FE99341}"/>
              </a:ext>
            </a:extLst>
          </p:cNvPr>
          <p:cNvSpPr txBox="1"/>
          <p:nvPr/>
        </p:nvSpPr>
        <p:spPr>
          <a:xfrm>
            <a:off x="471948" y="3961656"/>
            <a:ext cx="831189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인구현황데이터는 현재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1kmX1km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격자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(grid)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나누어져 있는 상태에서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격자의 가운데에 중심점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(center point)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찍음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격자의 중심에 해당하는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(Central point)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인구밀도 정보 할당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자동차등록현황 지역에 해당하는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모두 추출 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인구격자 중심점에 자동차등록대수 정보를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할당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D5E3FEDA-CFE2-44F5-84B1-067F215C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38982"/>
              </p:ext>
            </p:extLst>
          </p:nvPr>
        </p:nvGraphicFramePr>
        <p:xfrm>
          <a:off x="157819" y="1353459"/>
          <a:ext cx="1011801" cy="73152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011801">
                  <a:extLst>
                    <a:ext uri="{9D8B030D-6E8A-4147-A177-3AD203B41FA5}">
                      <a16:colId xmlns:a16="http://schemas.microsoft.com/office/drawing/2014/main" val="380275828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Point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할당정보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2204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인구현황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0603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자동차등록대수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399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8A1EDCA-24BD-485F-AB6F-C2D412DC9F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4" r="4146"/>
          <a:stretch/>
        </p:blipFill>
        <p:spPr>
          <a:xfrm>
            <a:off x="6447683" y="1353459"/>
            <a:ext cx="2336156" cy="196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710" y="3488348"/>
            <a:ext cx="2488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1km X 1km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인구수 격자 중심점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1435" y="3488348"/>
            <a:ext cx="2691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인구수 격자 중심점에 정보 할당 방법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0442" y="3488348"/>
            <a:ext cx="20906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서울시 </a:t>
            </a:r>
            <a:r>
              <a:rPr lang="ko-KR" altLang="en-US" sz="11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행정경계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(424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동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)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819" y="729047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6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입지선정을 위한 지역특성 요소 추출</a:t>
            </a:r>
          </a:p>
        </p:txBody>
      </p:sp>
    </p:spTree>
    <p:extLst>
      <p:ext uri="{BB962C8B-B14F-4D97-AF65-F5344CB8AC3E}">
        <p14:creationId xmlns:p14="http://schemas.microsoft.com/office/powerpoint/2010/main" val="18728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ko-KR" altLang="en-US" dirty="0" err="1">
                <a:solidFill>
                  <a:schemeClr val="accent2"/>
                </a:solidFill>
              </a:rPr>
              <a:t>어ㅉ구쩌꺼구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0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 dirty="0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4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/>
              <a:t>DE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52657" y="1419059"/>
            <a:ext cx="7349351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내용 추가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33568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166</Words>
  <Application>Microsoft Office PowerPoint</Application>
  <PresentationFormat>화면 슬라이드 쇼(16:9)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Fira Sans Extra Condensed Medium</vt:lpstr>
      <vt:lpstr>Montserrat</vt:lpstr>
      <vt:lpstr>Arial</vt:lpstr>
      <vt:lpstr>나눔스퀘어 ExtraBold</vt:lpstr>
      <vt:lpstr>Management Consulting Toolkit by Slidesgo</vt:lpstr>
      <vt:lpstr>디자인 사용자 지정</vt:lpstr>
      <vt:lpstr>수소충전소  최적 입지 선정</vt:lpstr>
      <vt:lpstr>목 차</vt:lpstr>
      <vt:lpstr>서비스 정의</vt:lpstr>
      <vt:lpstr>01. 서비스 정의</vt:lpstr>
      <vt:lpstr>DS 진행사항</vt:lpstr>
      <vt:lpstr>02. DS 진행사항</vt:lpstr>
      <vt:lpstr>DE 진행사항</vt:lpstr>
      <vt:lpstr>03. DE 진행사항</vt:lpstr>
      <vt:lpstr>03. DE 진행사항</vt:lpstr>
      <vt:lpstr>WBS</vt:lpstr>
      <vt:lpstr>04. WBS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admin</cp:lastModifiedBy>
  <cp:revision>39</cp:revision>
  <dcterms:modified xsi:type="dcterms:W3CDTF">2021-09-10T03:13:10Z</dcterms:modified>
</cp:coreProperties>
</file>