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4"/>
  </p:notesMasterIdLst>
  <p:sldIdLst>
    <p:sldId id="320" r:id="rId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Montserrat" panose="020B0600000101010101" charset="0"/>
      <p:regular r:id="rId7"/>
      <p:bold r:id="rId8"/>
      <p:italic r:id="rId9"/>
      <p:boldItalic r:id="rId10"/>
    </p:embeddedFont>
    <p:embeddedFont>
      <p:font typeface="나눔스퀘어 ExtraBold" panose="020B0600000101010101" pitchFamily="50" charset="-127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64fa37290337d9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CFF"/>
    <a:srgbClr val="C00000"/>
    <a:srgbClr val="00A0EA"/>
    <a:srgbClr val="C5EDFF"/>
    <a:srgbClr val="69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9259" autoAdjust="0"/>
  </p:normalViewPr>
  <p:slideViewPr>
    <p:cSldViewPr snapToGrid="0">
      <p:cViewPr>
        <p:scale>
          <a:sx n="33" d="100"/>
          <a:sy n="33" d="100"/>
        </p:scale>
        <p:origin x="965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30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A715-0DB5-498B-BCBB-5A91DCE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291B-B203-4DDF-B0A5-8227AC9F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47797-0E0B-442D-BC9C-1A466962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42F55-A1BF-49E1-BE4B-70CD420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97710-D4C6-489F-8E33-CF5BF52C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16E20-347B-4037-A1B9-60263EB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A382-9BEF-4E91-BC3E-634EB19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BC1230-D794-4AC6-9A66-38635F02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3B1FF-D65A-4AA0-87F2-F77F0DA8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3CB25-4022-4840-A023-97C3096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9C186-BC54-417E-91E0-AC511F27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A8604-895A-406A-9461-AA003C7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8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CCDFC-F34C-427F-84A6-9901A37D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7D845-204E-4BCE-BB05-DD8405F5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A4DDA-AECA-40FD-8DF3-1D08F3F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3768A-552F-416B-9D19-321E6F7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87ACE-A829-408C-8E7D-6E6FD38A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6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D9365-A9CB-44A1-A8AF-C91E11ADD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78EB5D-FF7D-4F60-8F0B-7E187130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3DDF3-E937-4C99-937D-33FF3380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BBD2F-5F98-4904-B8FE-287387B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37628-EA18-463B-9136-4831F25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279D8CE-DDC9-450C-B8C8-F8ECFD4A7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4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BCFA-FD64-4FEB-A3A2-DB047310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C3D36-4D64-42E2-AA9B-133F0216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2816-9167-49DB-84B9-CFBF2E99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C5BF8-76C3-482D-8373-D44E56C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335FD-374D-427B-B46D-ED099602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1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9FAC0-E973-4C0E-8875-E92B60D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356B8-20CB-4DE1-969A-1C8B4EDD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1ED19-C737-4A8D-AABD-76BEE012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9DE59-7453-4A6C-A3F4-DAB6F87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A05-F2D9-4C98-B439-2FE9A16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8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83680-91B4-40B9-BD36-882C03E5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4498-2A76-4E7C-8B3C-247987CB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B189-DB55-41B9-B003-217D207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60FF6-60AB-4061-8E1E-51152CE8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0F944-4714-44D2-8169-F420A014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5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0A1D2-99D6-4D23-88FF-B139BB0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B2285-9A8D-4BAA-8439-D59C8FA6B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05110-7972-4377-B32B-096BCEE1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B912C-7231-42C8-A48A-97FFB71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01FD4-DD9F-46ED-AA9B-142E1A1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A953E-F473-4CE9-A8CE-D22D263B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7D83-2CD9-44E7-9600-804FD6E1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53EB3-1AC9-47E7-945D-52F27D6C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C34F0-4BF2-4020-B4B0-A5C44579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CC2A7-A407-431C-A8A8-A61D5C7F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9F9D8E-4108-4A74-8272-104E85D9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698D0D-30FC-4DDE-81D3-CF0209EC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22E6A8-2B9E-4C82-B45A-B0CB611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FECE45-022B-4391-A7C0-23615F9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5A326-BA8C-4ABE-B90C-86C85B2E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79CEF-A276-46D9-9630-280ADEB7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52ECD-8259-4CB9-904C-4DF3F186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C96098-AA87-4247-9D8F-C8278BE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4EDF90-D7C1-40A3-9465-6F2EE0B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99220-49B4-4338-A978-C5CF6C86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B54D0F-F527-4C43-87D6-0E337DC5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FDD5E-DBF3-4215-9B85-F75F0545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80432-3CF2-4351-93C3-00092AFD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005D2-E655-45E0-AFE3-192D10C27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0E21-6ABA-4C11-A1E5-37834C6D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5229D-2D64-45D0-8C05-C0153773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dirty="0" smtClean="0"/>
              <a:t>프로젝트 </a:t>
            </a:r>
            <a:r>
              <a:rPr lang="ko-KR" altLang="en-US" dirty="0"/>
              <a:t>프로세스</a:t>
            </a:r>
            <a:br>
              <a:rPr lang="ko-KR" altLang="en-US" dirty="0"/>
            </a:b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12" y="729047"/>
            <a:ext cx="7011588" cy="39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</Words>
  <Application>Microsoft Office PowerPoint</Application>
  <PresentationFormat>화면 슬라이드 쇼(16:9)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Montserrat</vt:lpstr>
      <vt:lpstr>나눔스퀘어 ExtraBold</vt:lpstr>
      <vt:lpstr>Management Consulting Toolkit by Slidesgo</vt:lpstr>
      <vt:lpstr>디자인 사용자 지정</vt:lpstr>
      <vt:lpstr>프로젝트 프로세스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admin</dc:creator>
  <cp:lastModifiedBy>admin</cp:lastModifiedBy>
  <cp:revision>153</cp:revision>
  <dcterms:modified xsi:type="dcterms:W3CDTF">2021-09-17T05:39:07Z</dcterms:modified>
</cp:coreProperties>
</file>