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13"/>
  </p:notesMasterIdLst>
  <p:sldIdLst>
    <p:sldId id="31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25" r:id="rId12"/>
  </p:sldIdLst>
  <p:sldSz cx="9144000" cy="5143500" type="screen16x9"/>
  <p:notesSz cx="6858000" cy="9144000"/>
  <p:embeddedFontLst>
    <p:embeddedFont>
      <p:font typeface="나눔스퀘어 ExtraBold" panose="020B0600000101010101" pitchFamily="50" charset="-127"/>
      <p:bold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나눔스퀘어라운드 Bold" panose="020B0600000101010101" pitchFamily="50" charset="-127"/>
      <p:bold r:id="rId19"/>
    </p:embeddedFont>
    <p:embeddedFont>
      <p:font typeface="나눔스퀘어 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64fa37290337d9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CFF"/>
    <a:srgbClr val="C00000"/>
    <a:srgbClr val="00A0EA"/>
    <a:srgbClr val="C5EDFF"/>
    <a:srgbClr val="69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0376" autoAdjust="0"/>
  </p:normalViewPr>
  <p:slideViewPr>
    <p:cSldViewPr snapToGrid="0">
      <p:cViewPr>
        <p:scale>
          <a:sx n="75" d="100"/>
          <a:sy n="75" d="100"/>
        </p:scale>
        <p:origin x="12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1608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805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3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데이터 전처리</a:t>
            </a:r>
            <a:endParaRPr lang="en-US" altLang="ko-KR" dirty="0" smtClean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aseline="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 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위경도 변환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주소 변환 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엑셀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시각화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실시간 데이터 수집에 집중했다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.</a:t>
            </a:r>
            <a:endParaRPr lang="en-US" altLang="ko-KR" dirty="0">
              <a:solidFill>
                <a:srgbClr val="000000"/>
              </a:solidFill>
              <a:latin typeface="Arial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태블로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태블로</a:t>
            </a:r>
            <a:r>
              <a:rPr lang="ko-KR" altLang="en-US" dirty="0" smtClean="0"/>
              <a:t> 장고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장고 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820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데이터 전처리</a:t>
            </a:r>
            <a:endParaRPr lang="en-US" altLang="ko-KR" dirty="0" smtClean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aseline="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 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위경도 변환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주소 변환 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엑셀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시각화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실시간 데이터 수집에 집중했다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.</a:t>
            </a:r>
            <a:endParaRPr lang="en-US" altLang="ko-KR" dirty="0">
              <a:solidFill>
                <a:srgbClr val="000000"/>
              </a:solidFill>
              <a:latin typeface="Arial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태블로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태블로</a:t>
            </a:r>
            <a:r>
              <a:rPr lang="ko-KR" altLang="en-US" dirty="0" smtClean="0"/>
              <a:t> 장고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장고 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516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데이터 전처리</a:t>
            </a:r>
            <a:endParaRPr lang="en-US" altLang="ko-KR" dirty="0" smtClean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aseline="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 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위경도 변환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주소 변환 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엑셀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시각화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실시간 데이터 수집에 집중했다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.</a:t>
            </a:r>
            <a:endParaRPr lang="en-US" altLang="ko-KR" dirty="0">
              <a:solidFill>
                <a:srgbClr val="000000"/>
              </a:solidFill>
              <a:latin typeface="Arial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태블로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태블로</a:t>
            </a:r>
            <a:r>
              <a:rPr lang="ko-KR" altLang="en-US" dirty="0" smtClean="0"/>
              <a:t> 장고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장고 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910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데이터 전처리</a:t>
            </a:r>
            <a:endParaRPr lang="en-US" altLang="ko-KR" dirty="0" smtClean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aseline="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 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위경도 변환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주소 변환 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엑셀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시각화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실시간 데이터 수집에 집중했다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.</a:t>
            </a:r>
            <a:endParaRPr lang="en-US" altLang="ko-KR" dirty="0">
              <a:solidFill>
                <a:srgbClr val="000000"/>
              </a:solidFill>
              <a:latin typeface="Arial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태블로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태블로</a:t>
            </a:r>
            <a:r>
              <a:rPr lang="ko-KR" altLang="en-US" dirty="0" smtClean="0"/>
              <a:t> 장고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장고 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065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데이터 전처리</a:t>
            </a:r>
            <a:endParaRPr lang="en-US" altLang="ko-KR" dirty="0" smtClean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aseline="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 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위경도 변환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주소 변환 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엑셀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시각화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실시간 데이터 수집에 집중했다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.</a:t>
            </a:r>
            <a:endParaRPr lang="en-US" altLang="ko-KR" dirty="0">
              <a:solidFill>
                <a:srgbClr val="000000"/>
              </a:solidFill>
              <a:latin typeface="Arial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태블로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태블로</a:t>
            </a:r>
            <a:r>
              <a:rPr lang="ko-KR" altLang="en-US" dirty="0" smtClean="0"/>
              <a:t> 장고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장고 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092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04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뷰ㅡ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헤이</a:t>
            </a:r>
            <a:r>
              <a:rPr lang="en-US" altLang="ko-KR" dirty="0" smtClean="0"/>
              <a:t>~ </a:t>
            </a:r>
            <a:r>
              <a:rPr lang="ko-KR" altLang="en-US" dirty="0" smtClean="0"/>
              <a:t>아래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이게 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예시인지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018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데이터 전처리</a:t>
            </a:r>
            <a:endParaRPr lang="en-US" altLang="ko-KR" dirty="0" smtClean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baseline="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 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위경도 변환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주소 변환 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엑셀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-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시각화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실시간 데이터 수집에 집중했다</a:t>
            </a:r>
            <a:r>
              <a:rPr lang="en-US" altLang="ko-KR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Montserrat"/>
              </a:rPr>
              <a:t>.</a:t>
            </a:r>
            <a:endParaRPr lang="en-US" altLang="ko-KR" dirty="0">
              <a:solidFill>
                <a:srgbClr val="000000"/>
              </a:solidFill>
              <a:latin typeface="Arial"/>
              <a:ea typeface="나눔스퀘어 ExtraBold" panose="020B0600000101010101" pitchFamily="50" charset="-12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태블로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태블로</a:t>
            </a:r>
            <a:r>
              <a:rPr lang="ko-KR" altLang="en-US" dirty="0" smtClean="0"/>
              <a:t> 장고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장고 연동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853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85A326-BA8C-4ABE-B90C-86C85B2E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D979CEF-A276-46D9-9630-280ADEB7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FF52ECD-8259-4CB9-904C-4DF3F186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2C96098-AA87-4247-9D8F-C8278BE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14EDF90-D7C1-40A3-9465-6F2EE0B2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7E99220-49B4-4338-A978-C5CF6C86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B54D0F-F527-4C43-87D6-0E337DC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DFA715-0DB5-498B-BCBB-5A91DCE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D61291B-B203-4DDF-B0A5-8227AC9F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0A47797-0E0B-442D-BC9C-1A466962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F942F55-A1BF-49E1-BE4B-70CD420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097710-D4C6-489F-8E33-CF5BF52C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3116E20-347B-4037-A1B9-60263EB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0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DEA382-9BEF-4E91-BC3E-634EB19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BBC1230-D794-4AC6-9A66-38635F02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7B3B1FF-D65A-4AA0-87F2-F77F0DA8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723CB25-4022-4840-A023-97C30960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B09C186-BC54-417E-91E0-AC511F27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76A8604-895A-406A-9461-AA003C71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8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0CCDFC-F34C-427F-84A6-9901A37D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57D845-204E-4BCE-BB05-DD8405F59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BA4DDA-AECA-40FD-8DF3-1D08F3F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93768A-552F-416B-9D19-321E6F7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A887ACE-A829-408C-8E7D-6E6FD38A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63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4FD9365-A9CB-44A1-A8AF-C91E11ADD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F78EB5D-FF7D-4F60-8F0B-7E187130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F3DDF3-E937-4C99-937D-33FF3380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1BBD2F-5F98-4904-B8FE-287387B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A37628-EA18-463B-9136-4831F25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ExtraBold" panose="020B0600000101010101" pitchFamily="50" charset="-127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9279D8CE-DDC9-450C-B8C8-F8ECFD4A76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44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29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56BCFA-FD64-4FEB-A3A2-DB047310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CEC3D36-4D64-42E2-AA9B-133F0216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4F2816-9167-49DB-84B9-CFBF2E9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DC5BF8-76C3-482D-8373-D44E56CB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0335FD-374D-427B-B46D-ED09960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D9FAC0-E973-4C0E-8875-E92B60D7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A356B8-20CB-4DE1-969A-1C8B4EDD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B1ED19-C737-4A8D-AABD-76BEE012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C9DE59-7453-4A6C-A3F4-DAB6F87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39E6A05-F2D9-4C98-B439-2FE9A168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8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D83680-91B4-40B9-BD36-882C03E5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57A4498-2A76-4E7C-8B3C-247987CB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ACB189-DB55-41B9-B003-217D207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660FF6-60AB-4061-8E1E-51152CE8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180F944-4714-44D2-8169-F420A014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0A1D2-99D6-4D23-88FF-B139BB0B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EAB2285-9A8D-4BAA-8439-D59C8FA6B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4605110-7972-4377-B32B-096BCEE1C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1BB912C-7231-42C8-A48A-97FFB71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0601FD4-DD9F-46ED-AA9B-142E1A1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F4A953E-F473-4CE9-A8CE-D22D263B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777D83-2CD9-44E7-9600-804FD6E1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9E53EB3-1AC9-47E7-945D-52F27D6C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0C34F0-4BF2-4020-B4B0-A5C44579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15CC2A7-A407-431C-A8A8-A61D5C7F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09F9D8E-4108-4A74-8272-104E85D9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E698D0D-30FC-4DDE-81D3-CF0209E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822E6A8-2B9E-4C82-B45A-B0CB6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4FECE45-022B-4391-A7C0-23615F94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8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="" xmlns:a16="http://schemas.microsoft.com/office/drawing/2014/main" id="{AD90E0F7-FAC8-48DF-B07B-5BE7E119B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516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6" r:id="rId3"/>
    <p:sldLayoutId id="214748368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2DFDD5E-DBF3-4215-9B85-F75F0545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2480432-3CF2-4351-93C3-00092AFD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8005D2-E655-45E0-AFE3-192D10C27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64E0E21-6ABA-4C11-A1E5-37834C6D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75229D-2D64-45D0-8C05-C015377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143E-AFDD-45EC-8496-8264CE3AD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450817" y="2639280"/>
            <a:ext cx="598003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dirty="0"/>
              <a:t>서비스 </a:t>
            </a:r>
            <a:r>
              <a:rPr lang="ko-KR" altLang="en-US" sz="4400" dirty="0" smtClean="0"/>
              <a:t>구현</a:t>
            </a:r>
            <a:endParaRPr lang="ko-KR" altLang="en-US" sz="4400"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15884" y="174950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4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2378992" y="1902600"/>
            <a:ext cx="6141231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/>
              <a:t>감사합니다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6192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 smtClean="0"/>
              <a:t>서비스 구현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818" y="729047"/>
            <a:ext cx="276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Tableau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3539" r="3476"/>
          <a:stretch/>
        </p:blipFill>
        <p:spPr>
          <a:xfrm>
            <a:off x="372979" y="1224779"/>
            <a:ext cx="3260559" cy="21992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49976" y="1262879"/>
            <a:ext cx="1059996" cy="326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606629" y="1408124"/>
            <a:ext cx="94141" cy="15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2600" y="1312451"/>
            <a:ext cx="163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원하는 수소 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충전소의 개수를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시 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 위치 추천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6909" r="2820"/>
          <a:stretch/>
        </p:blipFill>
        <p:spPr>
          <a:xfrm>
            <a:off x="4728409" y="1224779"/>
            <a:ext cx="3152276" cy="228085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7138234" y="1428123"/>
            <a:ext cx="561975" cy="388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38234" y="1865847"/>
            <a:ext cx="679657" cy="14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1" idx="3"/>
          </p:cNvCxnSpPr>
          <p:nvPr/>
        </p:nvCxnSpPr>
        <p:spPr>
          <a:xfrm flipV="1">
            <a:off x="7700209" y="1621971"/>
            <a:ext cx="278953" cy="4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7834378" y="1938069"/>
            <a:ext cx="258531" cy="4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55121" y="1458574"/>
            <a:ext cx="137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시 구별 정보 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합산 확인 가능 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56813" y="1839854"/>
            <a:ext cx="1372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범례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2630" y="3658111"/>
            <a:ext cx="1781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수소충전소 추천입지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9636" y="3658111"/>
            <a:ext cx="1268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서울시 현황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825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 smtClean="0"/>
              <a:t>서비스 구현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818" y="729047"/>
            <a:ext cx="276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Tableau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59" y="729047"/>
            <a:ext cx="5701062" cy="37239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63911" y="993336"/>
            <a:ext cx="902368" cy="510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966761" y="1248642"/>
            <a:ext cx="518817" cy="2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85578" y="1055569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LPG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충전소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수소 충전소 위치 확인 가능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4742" y="4458982"/>
            <a:ext cx="1268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충전소 위치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102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 smtClean="0"/>
              <a:t>서비스 구현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818" y="729047"/>
            <a:ext cx="276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Tableau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47" y="791344"/>
            <a:ext cx="5824603" cy="33289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72789" y="791344"/>
            <a:ext cx="697832" cy="76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</p:cNvCxnSpPr>
          <p:nvPr/>
        </p:nvCxnSpPr>
        <p:spPr>
          <a:xfrm>
            <a:off x="5570621" y="1171709"/>
            <a:ext cx="15731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3750" y="1067601"/>
            <a:ext cx="2000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클릭 시 </a:t>
            </a:r>
            <a:endParaRPr lang="en-US" altLang="ko-KR" sz="1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연도에 해당하는 </a:t>
            </a:r>
            <a:endParaRPr lang="en-US" altLang="ko-KR" sz="1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그래프와 표 확인 가능</a:t>
            </a:r>
            <a:endParaRPr lang="ko-KR" altLang="en-US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3180" y="4182629"/>
            <a:ext cx="1396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</a:t>
            </a:r>
            <a:r>
              <a:rPr lang="en-US" altLang="ko-KR" sz="110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. </a:t>
            </a:r>
            <a:r>
              <a:rPr lang="ko-KR" altLang="en-US" sz="11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수소차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보급량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365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 smtClean="0"/>
              <a:t>서비스 구현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818" y="729047"/>
            <a:ext cx="276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Tableau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66" y="729047"/>
            <a:ext cx="3767274" cy="37768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20615" y="1460500"/>
            <a:ext cx="2032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136515" y="1600200"/>
            <a:ext cx="1054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04906" y="1460500"/>
            <a:ext cx="2276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전국 수소충전소 위치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 시 정보 확인 가능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42" y="4505858"/>
            <a:ext cx="1816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전국 수소충전소 위치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140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 smtClean="0"/>
              <a:t>서비스 구현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818" y="729047"/>
            <a:ext cx="276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6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Django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– Tableau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연동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95" y="1143802"/>
            <a:ext cx="6651624" cy="3410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7989" y="4575908"/>
            <a:ext cx="2624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en-US" altLang="ko-KR" sz="11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Django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HTML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내부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tableau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연동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41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/>
              <a:t>서비스 구현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77" y="1175907"/>
            <a:ext cx="3842681" cy="33080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7226"/>
          <a:stretch/>
        </p:blipFill>
        <p:spPr>
          <a:xfrm>
            <a:off x="4603602" y="611936"/>
            <a:ext cx="3723417" cy="1442111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268" y="1451802"/>
            <a:ext cx="3822496" cy="12932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3121" r="4062"/>
          <a:stretch/>
        </p:blipFill>
        <p:spPr>
          <a:xfrm>
            <a:off x="4603602" y="2326541"/>
            <a:ext cx="4352925" cy="22336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오른쪽으로 구부러진 화살표 11"/>
          <p:cNvSpPr/>
          <p:nvPr/>
        </p:nvSpPr>
        <p:spPr>
          <a:xfrm>
            <a:off x="3700621" y="1656965"/>
            <a:ext cx="902981" cy="1476375"/>
          </a:xfrm>
          <a:prstGeom prst="curv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818" y="729047"/>
            <a:ext cx="276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Crawling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218" y="4560154"/>
            <a:ext cx="2603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view.py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내부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crawling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코드 구현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833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/>
              <a:t>서비스 구현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8" y="1141105"/>
            <a:ext cx="3272462" cy="28171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818" y="729047"/>
            <a:ext cx="276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6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Django</a:t>
            </a:r>
            <a:r>
              <a:rPr lang="en-US" altLang="ko-KR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– Crawling </a:t>
            </a:r>
            <a:r>
              <a:rPr lang="ko-KR" altLang="en-US" sz="16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연동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33" y="1141105"/>
            <a:ext cx="5379741" cy="2628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2250" y="4130349"/>
            <a:ext cx="2603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view.py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내부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crawling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코드 구현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7520" y="4130349"/>
            <a:ext cx="26933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en-US" altLang="ko-KR" sz="11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Django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HTML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내부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crawling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연동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620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157819" y="15634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dirty="0" smtClean="0"/>
              <a:t>서비스 구현</a:t>
            </a:r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E07143E-AFDD-45EC-8496-8264CE3ADF2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818" y="729047"/>
            <a:ext cx="2768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buClr>
                <a:schemeClr val="dk2"/>
              </a:buClr>
              <a:buSzPts val="1800"/>
            </a:pPr>
            <a:r>
              <a:rPr lang="en-US" altLang="ko-KR" sz="1600" dirty="0" err="1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Django</a:t>
            </a:r>
            <a:endParaRPr lang="ko-KR" altLang="en-US" sz="16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74" y="1067601"/>
            <a:ext cx="6089332" cy="3179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95474" y="2351314"/>
            <a:ext cx="1359568" cy="28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3"/>
          </p:cNvCxnSpPr>
          <p:nvPr/>
        </p:nvCxnSpPr>
        <p:spPr>
          <a:xfrm flipV="1">
            <a:off x="7255042" y="2486025"/>
            <a:ext cx="422108" cy="6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77150" y="2351314"/>
            <a:ext cx="131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제목 클릭 시 뉴스 화면으로 이동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444" y="4335474"/>
            <a:ext cx="2066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42900" algn="ctr">
              <a:buClr>
                <a:schemeClr val="dk2"/>
              </a:buClr>
              <a:buSzPts val="1800"/>
            </a:pPr>
            <a:r>
              <a:rPr lang="en-US" altLang="ko-KR" sz="1100" dirty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Fig. </a:t>
            </a:r>
            <a:r>
              <a:rPr lang="en-US" altLang="ko-KR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Crawling </a:t>
            </a:r>
            <a:r>
              <a:rPr lang="ko-KR" altLang="en-US" sz="1100" dirty="0" smtClean="0">
                <a:solidFill>
                  <a:schemeClr val="dk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ontserrat"/>
                <a:sym typeface="Montserrat"/>
              </a:rPr>
              <a:t>최종 구현 모습</a:t>
            </a:r>
            <a:endParaRPr lang="ko-KR" altLang="en-US" sz="1100" dirty="0">
              <a:solidFill>
                <a:schemeClr val="dk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186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361</Words>
  <Application>Microsoft Office PowerPoint</Application>
  <PresentationFormat>화면 슬라이드 쇼(16:9)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 ExtraBold</vt:lpstr>
      <vt:lpstr>Arial</vt:lpstr>
      <vt:lpstr>Montserrat</vt:lpstr>
      <vt:lpstr>나눔스퀘어라운드 Bold</vt:lpstr>
      <vt:lpstr>나눔스퀘어 Bold</vt:lpstr>
      <vt:lpstr>맑은 고딕</vt:lpstr>
      <vt:lpstr>Management Consulting Toolkit by Slidesgo</vt:lpstr>
      <vt:lpstr>디자인 사용자 지정</vt:lpstr>
      <vt:lpstr>서비스 구현</vt:lpstr>
      <vt:lpstr>서비스 구현</vt:lpstr>
      <vt:lpstr>서비스 구현</vt:lpstr>
      <vt:lpstr>서비스 구현</vt:lpstr>
      <vt:lpstr>서비스 구현</vt:lpstr>
      <vt:lpstr>서비스 구현</vt:lpstr>
      <vt:lpstr>서비스 구현</vt:lpstr>
      <vt:lpstr>서비스 구현</vt:lpstr>
      <vt:lpstr>서비스 구현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creator>admin</dc:creator>
  <cp:lastModifiedBy>Microsoft 계정</cp:lastModifiedBy>
  <cp:revision>187</cp:revision>
  <dcterms:modified xsi:type="dcterms:W3CDTF">2021-09-30T01:36:07Z</dcterms:modified>
</cp:coreProperties>
</file>