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3966" autoAdjust="0"/>
  </p:normalViewPr>
  <p:slideViewPr>
    <p:cSldViewPr snapToGrid="0">
      <p:cViewPr varScale="1">
        <p:scale>
          <a:sx n="51" d="100"/>
          <a:sy n="51" d="100"/>
        </p:scale>
        <p:origin x="53" y="605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AE2BB-1895-42B0-9FCA-0978C0E61AC5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E2C94-4321-4425-A199-C1662D566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81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2C94-4321-4425-A199-C1662D5660D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95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2C94-4321-4425-A199-C1662D5660D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82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7722-F569-4944-A2B0-F6DA05F4638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CD3F-FA57-4EBF-9AD6-9E65BEBA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3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7722-F569-4944-A2B0-F6DA05F4638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CD3F-FA57-4EBF-9AD6-9E65BEBA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09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7722-F569-4944-A2B0-F6DA05F4638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CD3F-FA57-4EBF-9AD6-9E65BEBA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82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7722-F569-4944-A2B0-F6DA05F4638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CD3F-FA57-4EBF-9AD6-9E65BEBA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04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7722-F569-4944-A2B0-F6DA05F4638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CD3F-FA57-4EBF-9AD6-9E65BEBA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1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7722-F569-4944-A2B0-F6DA05F4638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CD3F-FA57-4EBF-9AD6-9E65BEBA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19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7722-F569-4944-A2B0-F6DA05F4638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CD3F-FA57-4EBF-9AD6-9E65BEBA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3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7722-F569-4944-A2B0-F6DA05F4638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CD3F-FA57-4EBF-9AD6-9E65BEBA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38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7722-F569-4944-A2B0-F6DA05F4638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CD3F-FA57-4EBF-9AD6-9E65BEBA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2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7722-F569-4944-A2B0-F6DA05F4638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CD3F-FA57-4EBF-9AD6-9E65BEBA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9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7722-F569-4944-A2B0-F6DA05F4638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CD3F-FA57-4EBF-9AD6-9E65BEBA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64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A7722-F569-4944-A2B0-F6DA05F4638E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7CD3F-FA57-4EBF-9AD6-9E65BEBA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02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대시보드 1">
            <a:extLst>
              <a:ext uri="{FF2B5EF4-FFF2-40B4-BE49-F238E27FC236}">
                <a16:creationId xmlns:a16="http://schemas.microsoft.com/office/drawing/2014/main" id="{04D9A402-B73C-4390-B73A-85131BB5C8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89"/>
          <a:stretch/>
        </p:blipFill>
        <p:spPr>
          <a:xfrm>
            <a:off x="1620629" y="587111"/>
            <a:ext cx="9146543" cy="4876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t="6374"/>
          <a:stretch/>
        </p:blipFill>
        <p:spPr>
          <a:xfrm>
            <a:off x="1661175" y="1107440"/>
            <a:ext cx="2788906" cy="20116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778" y="3108959"/>
            <a:ext cx="2763303" cy="18084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/>
          <a:srcRect t="11848"/>
          <a:stretch/>
        </p:blipFill>
        <p:spPr>
          <a:xfrm>
            <a:off x="4831081" y="1178560"/>
            <a:ext cx="5090159" cy="36452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0699" y="4917440"/>
            <a:ext cx="2265462" cy="169524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25315" y="97581"/>
            <a:ext cx="2829452" cy="477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국내 </a:t>
            </a:r>
            <a:r>
              <a:rPr lang="ko-KR" altLang="en-US" dirty="0" err="1" smtClean="0">
                <a:solidFill>
                  <a:schemeClr val="tx1"/>
                </a:solidFill>
              </a:rPr>
              <a:t>수소충전소</a:t>
            </a:r>
            <a:r>
              <a:rPr lang="ko-KR" altLang="en-US" dirty="0" smtClean="0">
                <a:solidFill>
                  <a:schemeClr val="tx1"/>
                </a:solidFill>
              </a:rPr>
              <a:t> 현황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64251" y="97581"/>
            <a:ext cx="2895600" cy="477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수소충전소</a:t>
            </a:r>
            <a:r>
              <a:rPr lang="ko-KR" altLang="en-US" dirty="0" smtClean="0">
                <a:solidFill>
                  <a:schemeClr val="tx1"/>
                </a:solidFill>
              </a:rPr>
              <a:t> 입지분석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20629" y="12699"/>
            <a:ext cx="3035738" cy="668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01920" y="668759"/>
            <a:ext cx="1219200" cy="406032"/>
          </a:xfrm>
          <a:prstGeom prst="rect">
            <a:avLst/>
          </a:prstGeom>
          <a:solidFill>
            <a:srgbClr val="E7ECD9"/>
          </a:solidFill>
          <a:ln>
            <a:solidFill>
              <a:srgbClr val="E7E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수소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48800" y="668759"/>
            <a:ext cx="1209040" cy="406032"/>
          </a:xfrm>
          <a:prstGeom prst="rect">
            <a:avLst/>
          </a:prstGeom>
          <a:solidFill>
            <a:srgbClr val="E7ECD9"/>
          </a:solidFill>
          <a:ln>
            <a:solidFill>
              <a:srgbClr val="E7E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49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E0C6FDB3-B3DB-4DAA-93D8-DB3D519E3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528" y="1539709"/>
            <a:ext cx="6258472" cy="4742932"/>
          </a:xfrm>
          <a:prstGeom prst="rect">
            <a:avLst/>
          </a:prstGeom>
        </p:spPr>
      </p:pic>
      <p:pic>
        <p:nvPicPr>
          <p:cNvPr id="2" name="slide2" descr="대시보드 1">
            <a:extLst>
              <a:ext uri="{FF2B5EF4-FFF2-40B4-BE49-F238E27FC236}">
                <a16:creationId xmlns:a16="http://schemas.microsoft.com/office/drawing/2014/main" id="{04D9A402-B73C-4390-B73A-85131BB5C8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89"/>
          <a:stretch/>
        </p:blipFill>
        <p:spPr>
          <a:xfrm>
            <a:off x="1620629" y="587111"/>
            <a:ext cx="9146543" cy="4876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20629" y="84882"/>
            <a:ext cx="2829452" cy="477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국내 </a:t>
            </a:r>
            <a:r>
              <a:rPr lang="ko-KR" altLang="en-US" dirty="0" err="1" smtClean="0">
                <a:solidFill>
                  <a:schemeClr val="tx1"/>
                </a:solidFill>
              </a:rPr>
              <a:t>수소충전소</a:t>
            </a:r>
            <a:r>
              <a:rPr lang="ko-KR" altLang="en-US" dirty="0" smtClean="0">
                <a:solidFill>
                  <a:schemeClr val="tx1"/>
                </a:solidFill>
              </a:rPr>
              <a:t> 현황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59565" y="84882"/>
            <a:ext cx="2895600" cy="477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수소충전소</a:t>
            </a:r>
            <a:r>
              <a:rPr lang="ko-KR" altLang="en-US" dirty="0" smtClean="0">
                <a:solidFill>
                  <a:schemeClr val="tx1"/>
                </a:solidFill>
              </a:rPr>
              <a:t> 입지분석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72000" y="668759"/>
            <a:ext cx="3291840" cy="406032"/>
          </a:xfrm>
          <a:prstGeom prst="rect">
            <a:avLst/>
          </a:prstGeom>
          <a:solidFill>
            <a:srgbClr val="E7ECD9"/>
          </a:solidFill>
          <a:ln>
            <a:solidFill>
              <a:srgbClr val="E7E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수소충전소</a:t>
            </a:r>
            <a:r>
              <a:rPr lang="ko-KR" altLang="en-US" b="1" dirty="0" smtClean="0">
                <a:solidFill>
                  <a:schemeClr val="tx1"/>
                </a:solidFill>
              </a:rPr>
              <a:t> 입지분석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25561" y="0"/>
            <a:ext cx="3035738" cy="668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448800" y="668759"/>
            <a:ext cx="1209040" cy="406032"/>
          </a:xfrm>
          <a:prstGeom prst="rect">
            <a:avLst/>
          </a:prstGeom>
          <a:solidFill>
            <a:srgbClr val="E7ECD9"/>
          </a:solidFill>
          <a:ln>
            <a:solidFill>
              <a:srgbClr val="E7E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C7C1B-7859-4DA8-A618-613CD09489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79" r="4952"/>
          <a:stretch/>
        </p:blipFill>
        <p:spPr>
          <a:xfrm>
            <a:off x="5611097" y="1539709"/>
            <a:ext cx="6258472" cy="45891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F9507FC-EFD2-4B2F-808F-5174DC7231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033"/>
          <a:stretch/>
        </p:blipFill>
        <p:spPr>
          <a:xfrm>
            <a:off x="6307365" y="1539709"/>
            <a:ext cx="6258472" cy="474293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620629" y="1539710"/>
            <a:ext cx="2626251" cy="467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flipV="1">
            <a:off x="3820160" y="1666240"/>
            <a:ext cx="203200" cy="1727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20629" y="2007070"/>
            <a:ext cx="2626251" cy="158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620629" y="11703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수소충전소개수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32864" y="217518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4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32864" y="261469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20032" y="305420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32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22</Words>
  <Application>Microsoft Office PowerPoint</Application>
  <PresentationFormat>와이드스크린</PresentationFormat>
  <Paragraphs>12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IAE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9</cp:revision>
  <dcterms:created xsi:type="dcterms:W3CDTF">2021-09-09T13:34:00Z</dcterms:created>
  <dcterms:modified xsi:type="dcterms:W3CDTF">2021-09-10T01:54:54Z</dcterms:modified>
</cp:coreProperties>
</file>