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2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7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6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A56F-4E84-4405-AB9D-7BF424573ECE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0C42-0E95-4D13-8BA8-5852BA7FE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3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PJT </a:t>
            </a:r>
            <a:r>
              <a:rPr lang="ko-KR" altLang="en-US" dirty="0" smtClean="0"/>
              <a:t>발표자료 예시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블랙아이즈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1"/>
            <a:ext cx="12056533" cy="65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6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201"/>
            <a:ext cx="12057259" cy="67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0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9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7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09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1660" cy="670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577426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강사님 코멘트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목표변수는</a:t>
            </a:r>
            <a:r>
              <a:rPr lang="ko-KR" altLang="en-US" b="1" dirty="0" smtClean="0">
                <a:solidFill>
                  <a:srgbClr val="FF0000"/>
                </a:solidFill>
              </a:rPr>
              <a:t> 위험도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5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4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7" y="0"/>
            <a:ext cx="1167478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16320" cy="67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9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40358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81493" cy="6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" y="270933"/>
            <a:ext cx="12091328" cy="6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5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8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5867" y="491067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강사님 코멘트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czid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가 포인트 같은데 설명이 좀 필요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1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667"/>
            <a:ext cx="12301786" cy="6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와이드스크린</PresentationFormat>
  <Paragraphs>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데이터 PJT 발표자료 예시2_블랙아이즈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2021-06-25T01:25:51Z</dcterms:created>
  <dcterms:modified xsi:type="dcterms:W3CDTF">2021-06-25T01:33:40Z</dcterms:modified>
</cp:coreProperties>
</file>