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45" d="100"/>
          <a:sy n="45" d="100"/>
        </p:scale>
        <p:origin x="3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114D-D998-41D3-AAEB-4156CB3CDA2F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DBAD-C94B-4885-BA23-FD218A33D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8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114D-D998-41D3-AAEB-4156CB3CDA2F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DBAD-C94B-4885-BA23-FD218A33D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18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114D-D998-41D3-AAEB-4156CB3CDA2F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DBAD-C94B-4885-BA23-FD218A33D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48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114D-D998-41D3-AAEB-4156CB3CDA2F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DBAD-C94B-4885-BA23-FD218A33D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2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114D-D998-41D3-AAEB-4156CB3CDA2F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DBAD-C94B-4885-BA23-FD218A33D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71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114D-D998-41D3-AAEB-4156CB3CDA2F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DBAD-C94B-4885-BA23-FD218A33D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09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114D-D998-41D3-AAEB-4156CB3CDA2F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DBAD-C94B-4885-BA23-FD218A33D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47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114D-D998-41D3-AAEB-4156CB3CDA2F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DBAD-C94B-4885-BA23-FD218A33D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76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114D-D998-41D3-AAEB-4156CB3CDA2F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DBAD-C94B-4885-BA23-FD218A33D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63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114D-D998-41D3-AAEB-4156CB3CDA2F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DBAD-C94B-4885-BA23-FD218A33D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35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114D-D998-41D3-AAEB-4156CB3CDA2F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DBAD-C94B-4885-BA23-FD218A33D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58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3114D-D998-41D3-AAEB-4156CB3CDA2F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0DBAD-C94B-4885-BA23-FD218A33D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77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모기참고</a:t>
            </a:r>
            <a:r>
              <a:rPr lang="en-US" altLang="ko-KR" smtClean="0"/>
              <a:t>PPT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44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26" y="126934"/>
            <a:ext cx="8523199" cy="63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1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lidesplayer.org/slide/17144891/99/images/3/%EC%95%94%EB%AA%A8%EA%B8%B0+%5BFemale+Mosquito%5D+%ED%9D%A1%ED%98%88+%EC%8A%B5%EC%84%B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09" y="154780"/>
            <a:ext cx="8446558" cy="633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60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lidesplayer.org/slide/17144891/99/images/4/%EB%AA%A8%EA%B8%B0+%EC%84%B1%ED%96%A5+%EB%AA%A8%EA%B8%B0%EC%97%90+%EC%9D%98%ED%95%9C+%EC%A7%88%EB%B3%91+%3D+%EB%AA%A8%EA%B8%B0%EB%B6%88+%E2%86%92+%EC%9A%B0%EB%A6%AC%EC%97%90%EA%B2%90+%EC%84%A0%EC%A1%B0%EC%9D%98+%EC%A7%80%ED%98%9C%EA%B0%80+%EC%9E%88%EB%8B%A4+-+%EC%82%AC%EB%9E%8C%EA%B3%BC+%EB%8F%99%EB%AC%BC%EC%9D%84+%EA%B5%AC%EB%B6%84+%EC%95%88+%ED%95%A8+%28%EC%95%BD%EA%B0%84%EC%9D%98+%EC%84%A0%ED%83%9D%EC%84%B1+%EC%9E%88%EC%9D%8C%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41" y="298713"/>
            <a:ext cx="8565092" cy="642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28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lidesplayer.org/slide/17144891/99/images/5/%EB%AA%A8%EA%B8%B0+%EB%A7%A4%EA%B0%9C+%EC%A7%88%EB%B3%91+%EB%B0%9C%EC%83%9D+%ED%98%84%ED%99%A9+%28KCDC%2C+WHO%29+%EB%8C%80%ED%95%9C%EB%AF%BC%EA%B5%AD+%EB%A7%90%EB%9D%BC%EB%A6%AC%EC%95%84+%EB%B0%9C%EC%83%9D%ED%98%84%ED%99%A9+%EC%A0%84+%EC%84%B8%EA%B3%84+%EB%8E%85%EA%B8%B0%EC%97%B4+%EB%B0%9C%EC%83%9D+%ED%98%84%ED%99%A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09" y="391849"/>
            <a:ext cx="8057091" cy="604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401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와이드스크린</PresentationFormat>
  <Paragraphs>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모기참고PPT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IAE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모기참고PPT</dc:title>
  <dc:creator>admin</dc:creator>
  <cp:lastModifiedBy>admin</cp:lastModifiedBy>
  <cp:revision>1</cp:revision>
  <dcterms:created xsi:type="dcterms:W3CDTF">2021-07-15T17:29:12Z</dcterms:created>
  <dcterms:modified xsi:type="dcterms:W3CDTF">2021-07-15T17:31:21Z</dcterms:modified>
</cp:coreProperties>
</file>