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yY1ozr0URmcCC9fO/kvNSFNO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D2C77-139C-4BB3-952A-F40467638215}">
  <a:tblStyle styleId="{309D2C77-139C-4BB3-952A-F40467638215}" styleName="Table_0">
    <a:wholeTbl>
      <a:tcTxStyle b="off" i="off">
        <a:font>
          <a:latin typeface="나눔스퀘어_ac"/>
          <a:ea typeface="나눔스퀘어_ac"/>
          <a:cs typeface="나눔스퀘어_a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4892" y="268448"/>
            <a:ext cx="7252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before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689761" y="1306896"/>
          <a:ext cx="7378800" cy="4380800"/>
        </p:xfrm>
        <a:graphic>
          <a:graphicData uri="http://schemas.openxmlformats.org/drawingml/2006/table">
            <a:tbl>
              <a:tblPr firstRow="1" bandRow="1">
                <a:noFill/>
                <a:tableStyleId>{309D2C77-139C-4BB3-952A-F40467638215}</a:tableStyleId>
              </a:tblPr>
              <a:tblGrid>
                <a:gridCol w="122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Tip_rate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34892" y="268448"/>
            <a:ext cx="3026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98" y="2224747"/>
            <a:ext cx="3912978" cy="321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1976" y="2239311"/>
            <a:ext cx="3912978" cy="31872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5643473" y="1862697"/>
            <a:ext cx="762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74954" y="2210182"/>
            <a:ext cx="3993059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9772255" y="1840850"/>
            <a:ext cx="747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34892" y="268448"/>
            <a:ext cx="3026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9" y="2040081"/>
            <a:ext cx="3892491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21453" y="1855415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6380" y="2143584"/>
            <a:ext cx="3871252" cy="315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5794475" y="1862697"/>
            <a:ext cx="708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47257" y="2143584"/>
            <a:ext cx="3896003" cy="315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9772255" y="1840850"/>
            <a:ext cx="812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234892" y="268448"/>
            <a:ext cx="4910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before 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736" y="1168385"/>
            <a:ext cx="51149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892" y="1216010"/>
            <a:ext cx="45148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234892" y="846678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5687736" y="799053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2" y="3834061"/>
            <a:ext cx="4572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34892" y="3010723"/>
            <a:ext cx="47252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after 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24662" y="3419724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677506" y="3372099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7735" y="3789056"/>
            <a:ext cx="5443971" cy="9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234892" y="268448"/>
            <a:ext cx="3654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298" y="2021960"/>
            <a:ext cx="5972050" cy="261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5051" y="2021960"/>
            <a:ext cx="4043784" cy="2614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2342626" y="1652628"/>
            <a:ext cx="1759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8256865" y="1635742"/>
            <a:ext cx="1986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689761" y="1306896"/>
          <a:ext cx="7378800" cy="4380800"/>
        </p:xfrm>
        <a:graphic>
          <a:graphicData uri="http://schemas.openxmlformats.org/drawingml/2006/table">
            <a:tbl>
              <a:tblPr firstRow="1" bandRow="1">
                <a:noFill/>
                <a:tableStyleId>{309D2C77-139C-4BB3-952A-F40467638215}</a:tableStyleId>
              </a:tblPr>
              <a:tblGrid>
                <a:gridCol w="122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Tip_rate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8" name="Google Shape;138;p6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98" y="2224747"/>
            <a:ext cx="3912978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5643473" y="1862697"/>
            <a:ext cx="72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9772255" y="1840850"/>
            <a:ext cx="6925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391" y="2210182"/>
            <a:ext cx="3611213" cy="302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8019" y="2290461"/>
            <a:ext cx="3993983" cy="3171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9" y="2040081"/>
            <a:ext cx="3892491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721453" y="1855415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6380" y="2143584"/>
            <a:ext cx="3871252" cy="315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5794475" y="1862697"/>
            <a:ext cx="892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9772255" y="1840850"/>
            <a:ext cx="7941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6380" y="2188810"/>
            <a:ext cx="4003073" cy="32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9453" y="2188810"/>
            <a:ext cx="4018774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165</Words>
  <Application>Microsoft Office PowerPoint</Application>
  <PresentationFormat>와이드스크린</PresentationFormat>
  <Paragraphs>95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</cp:revision>
  <dcterms:created xsi:type="dcterms:W3CDTF">2021-06-18T02:43:41Z</dcterms:created>
  <dcterms:modified xsi:type="dcterms:W3CDTF">2021-06-18T07:51:59Z</dcterms:modified>
</cp:coreProperties>
</file>