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yY1ozr0URmcCC9fO/kvNSFNO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9D2C77-139C-4BB3-952A-F40467638215}">
  <a:tblStyle styleId="{309D2C77-139C-4BB3-952A-F40467638215}" styleName="Table_0">
    <a:wholeTbl>
      <a:tcTxStyle b="off" i="off">
        <a:font>
          <a:latin typeface="나눔스퀘어_ac"/>
          <a:ea typeface="나눔스퀘어_ac"/>
          <a:cs typeface="나눔스퀘어_a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나눔스퀘어_ac"/>
          <a:ea typeface="나눔스퀘어_ac"/>
          <a:cs typeface="나눔스퀘어_a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9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4892" y="268448"/>
            <a:ext cx="72522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before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2097290400"/>
              </p:ext>
            </p:extLst>
          </p:nvPr>
        </p:nvGraphicFramePr>
        <p:xfrm>
          <a:off x="704999" y="1489776"/>
          <a:ext cx="10404960" cy="4804344"/>
        </p:xfrm>
        <a:graphic>
          <a:graphicData uri="http://schemas.openxmlformats.org/drawingml/2006/table">
            <a:tbl>
              <a:tblPr firstRow="1" bandRow="1">
                <a:noFill/>
                <a:tableStyleId>{309D2C77-139C-4BB3-952A-F40467638215}</a:tableStyleId>
              </a:tblPr>
              <a:tblGrid>
                <a:gridCol w="260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21361467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l_temp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최저기온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최고기온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rain_per_day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일강수량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mm)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wind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풍속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m/s)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dew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</a:t>
                      </a: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이슬점온도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humidity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상대습도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(%)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steam_pressure</a:t>
                      </a:r>
                      <a:endParaRPr lang="ko-KR" altLang="en-US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나눔스퀘어_ac"/>
                        <a:ea typeface="나눔스퀘어_ac"/>
                        <a:cs typeface="나눔스퀘어_ac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평균 증기압</a:t>
                      </a: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(</a:t>
                      </a: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hPa</a:t>
                      </a: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)</a:t>
                      </a:r>
                      <a:endParaRPr lang="ko-KR" altLang="en-US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나눔스퀘어_ac"/>
                        <a:ea typeface="나눔스퀘어_ac"/>
                        <a:cs typeface="나눔스퀘어_ac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6027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sunshine_time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합계 일조시간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altLang="ko-KR" sz="1800" u="none" strike="noStrike" cap="none" dirty="0" err="1" smtClean="0">
                          <a:solidFill>
                            <a:schemeClr val="dk1"/>
                          </a:solidFill>
                        </a:rPr>
                        <a:t>hr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80440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sunshine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합계 일사량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MJ/m2)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70821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ground_surface_temp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</a:t>
                      </a: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지면온도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01014"/>
                  </a:ext>
                </a:extLst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587229" y="937564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: seleted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10" y="2117163"/>
            <a:ext cx="4984099" cy="3669728"/>
          </a:xfrm>
          <a:prstGeom prst="rect">
            <a:avLst/>
          </a:prstGeom>
        </p:spPr>
      </p:pic>
      <p:sp>
        <p:nvSpPr>
          <p:cNvPr id="91" name="Google Shape;91;p2"/>
          <p:cNvSpPr txBox="1"/>
          <p:nvPr/>
        </p:nvSpPr>
        <p:spPr>
          <a:xfrm>
            <a:off x="234892" y="268448"/>
            <a:ext cx="30260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44616" y="1855415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43473" y="1862697"/>
            <a:ext cx="762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9772255" y="1840850"/>
            <a:ext cx="7513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t="7103" r="18589"/>
          <a:stretch/>
        </p:blipFill>
        <p:spPr>
          <a:xfrm>
            <a:off x="7067" y="2294020"/>
            <a:ext cx="3939291" cy="34928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t="7664"/>
          <a:stretch/>
        </p:blipFill>
        <p:spPr>
          <a:xfrm>
            <a:off x="7010901" y="2342146"/>
            <a:ext cx="4899793" cy="3551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6" y="895900"/>
            <a:ext cx="10962000" cy="1438197"/>
          </a:xfrm>
          <a:prstGeom prst="rect">
            <a:avLst/>
          </a:prstGeom>
        </p:spPr>
      </p:pic>
      <p:sp>
        <p:nvSpPr>
          <p:cNvPr id="113" name="Google Shape;113;p4"/>
          <p:cNvSpPr txBox="1"/>
          <p:nvPr/>
        </p:nvSpPr>
        <p:spPr>
          <a:xfrm>
            <a:off x="234892" y="268448"/>
            <a:ext cx="49102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before 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34892" y="3212297"/>
            <a:ext cx="47252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 after normalization &amp; standardization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56" y="3840709"/>
            <a:ext cx="10961895" cy="1511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234892" y="268448"/>
            <a:ext cx="36544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234892" y="810354"/>
            <a:ext cx="1759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234892" y="3917308"/>
            <a:ext cx="19860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standardization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2" y="1352260"/>
            <a:ext cx="10126488" cy="225774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92" y="4324480"/>
            <a:ext cx="8678486" cy="2248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85;p1"/>
          <p:cNvGraphicFramePr/>
          <p:nvPr>
            <p:extLst>
              <p:ext uri="{D42A27DB-BD31-4B8C-83A1-F6EECF244321}">
                <p14:modId xmlns:p14="http://schemas.microsoft.com/office/powerpoint/2010/main" val="3856452169"/>
              </p:ext>
            </p:extLst>
          </p:nvPr>
        </p:nvGraphicFramePr>
        <p:xfrm>
          <a:off x="704999" y="1489776"/>
          <a:ext cx="10404960" cy="4804344"/>
        </p:xfrm>
        <a:graphic>
          <a:graphicData uri="http://schemas.openxmlformats.org/drawingml/2006/table">
            <a:tbl>
              <a:tblPr firstRow="1" bandRow="1">
                <a:noFill/>
                <a:tableStyleId>{309D2C77-139C-4BB3-952A-F40467638215}</a:tableStyleId>
              </a:tblPr>
              <a:tblGrid>
                <a:gridCol w="2601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21361467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1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RFE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Reg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●</a:t>
                      </a: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l_temp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최저기온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최고기온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rain_per_day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일강수량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mm)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wind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풍속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m/s)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dew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</a:t>
                      </a: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이슬점온도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humidity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상대습도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(%)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steam_pressure</a:t>
                      </a:r>
                      <a:endParaRPr lang="ko-KR" altLang="en-US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나눔스퀘어_ac"/>
                        <a:ea typeface="나눔스퀘어_ac"/>
                        <a:cs typeface="나눔스퀘어_ac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평균 증기압</a:t>
                      </a: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(</a:t>
                      </a:r>
                      <a:r>
                        <a:rPr lang="en-US" altLang="ko-KR" sz="1800" b="0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hPa</a:t>
                      </a:r>
                      <a:r>
                        <a:rPr lang="en-US" altLang="ko-KR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스퀘어_ac"/>
                          <a:ea typeface="나눔스퀘어_ac"/>
                          <a:cs typeface="나눔스퀘어_ac"/>
                          <a:sym typeface="Arial"/>
                        </a:rPr>
                        <a:t>)</a:t>
                      </a:r>
                      <a:endParaRPr lang="ko-KR" altLang="en-US" sz="1800" b="0" i="0" u="none" strike="noStrike" cap="none" dirty="0" smtClean="0">
                        <a:solidFill>
                          <a:schemeClr val="tx1"/>
                        </a:solidFill>
                        <a:effectLst/>
                        <a:latin typeface="나눔스퀘어_ac"/>
                        <a:ea typeface="나눔스퀘어_ac"/>
                        <a:cs typeface="나눔스퀘어_ac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6027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sunshine_time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합계 일조시간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altLang="ko-KR" sz="1800" u="none" strike="noStrike" cap="none" dirty="0" err="1" smtClean="0">
                          <a:solidFill>
                            <a:schemeClr val="dk1"/>
                          </a:solidFill>
                        </a:rPr>
                        <a:t>hr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80440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sunshine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합계 일사량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MJ/m2)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770821"/>
                  </a:ext>
                </a:extLst>
              </a:tr>
              <a:tr h="40036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ground_surface_temp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smtClean="0">
                          <a:solidFill>
                            <a:schemeClr val="dk1"/>
                          </a:solidFill>
                        </a:rPr>
                        <a:t>평균 </a:t>
                      </a:r>
                      <a:r>
                        <a:rPr lang="ko-KR" altLang="en-US" sz="1800" u="none" strike="noStrike" cap="none" dirty="0" err="1" smtClean="0">
                          <a:solidFill>
                            <a:schemeClr val="dk1"/>
                          </a:solidFill>
                        </a:rPr>
                        <a:t>지면온도</a:t>
                      </a:r>
                      <a:r>
                        <a:rPr lang="en-US" altLang="ko-KR" sz="1800" u="none" strike="noStrike" cap="none" dirty="0" smtClean="0">
                          <a:solidFill>
                            <a:schemeClr val="dk1"/>
                          </a:solidFill>
                        </a:rPr>
                        <a:t>(°C)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u="none" strike="noStrike" cap="none" dirty="0" smtClean="0"/>
                        <a:t>●</a:t>
                      </a:r>
                      <a:endParaRPr lang="en-US" altLang="ko-KR" sz="180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01014"/>
                  </a:ext>
                </a:extLst>
              </a:tr>
            </a:tbl>
          </a:graphicData>
        </a:graphic>
      </p:graphicFrame>
      <p:sp>
        <p:nvSpPr>
          <p:cNvPr id="6" name="Google Shape;86;p1"/>
          <p:cNvSpPr txBox="1"/>
          <p:nvPr/>
        </p:nvSpPr>
        <p:spPr>
          <a:xfrm>
            <a:off x="587229" y="937564"/>
            <a:ext cx="13440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● : seleted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252" y="2365325"/>
            <a:ext cx="5377748" cy="37310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r="17426"/>
          <a:stretch/>
        </p:blipFill>
        <p:spPr>
          <a:xfrm>
            <a:off x="3317820" y="2319129"/>
            <a:ext cx="4073580" cy="3777225"/>
          </a:xfrm>
          <a:prstGeom prst="rect">
            <a:avLst/>
          </a:prstGeom>
        </p:spPr>
      </p:pic>
      <p:sp>
        <p:nvSpPr>
          <p:cNvPr id="143" name="Google Shape;143;p7"/>
          <p:cNvSpPr txBox="1"/>
          <p:nvPr/>
        </p:nvSpPr>
        <p:spPr>
          <a:xfrm>
            <a:off x="444616" y="1855415"/>
            <a:ext cx="3321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without mutate variable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8998" y="2224747"/>
            <a:ext cx="3912978" cy="321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 txBox="1"/>
          <p:nvPr/>
        </p:nvSpPr>
        <p:spPr>
          <a:xfrm>
            <a:off x="234892" y="268448"/>
            <a:ext cx="7225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Feture Selection summary – After noralization &amp; standardization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/>
          <a:srcRect l="1809" r="19326"/>
          <a:stretch/>
        </p:blipFill>
        <p:spPr>
          <a:xfrm>
            <a:off x="45719" y="2224746"/>
            <a:ext cx="3855721" cy="3653215"/>
          </a:xfrm>
          <a:prstGeom prst="rect">
            <a:avLst/>
          </a:prstGeom>
        </p:spPr>
      </p:pic>
      <p:sp>
        <p:nvSpPr>
          <p:cNvPr id="12" name="Google Shape;95;p2"/>
          <p:cNvSpPr txBox="1"/>
          <p:nvPr/>
        </p:nvSpPr>
        <p:spPr>
          <a:xfrm>
            <a:off x="5643473" y="1862697"/>
            <a:ext cx="762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RFE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7;p2"/>
          <p:cNvSpPr txBox="1"/>
          <p:nvPr/>
        </p:nvSpPr>
        <p:spPr>
          <a:xfrm>
            <a:off x="9772255" y="1840850"/>
            <a:ext cx="7513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200</Words>
  <Application>Microsoft Office PowerPoint</Application>
  <PresentationFormat>와이드스크린</PresentationFormat>
  <Paragraphs>81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나눔스퀘어_ac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admin</cp:lastModifiedBy>
  <cp:revision>5</cp:revision>
  <dcterms:created xsi:type="dcterms:W3CDTF">2021-06-18T02:43:41Z</dcterms:created>
  <dcterms:modified xsi:type="dcterms:W3CDTF">2021-07-07T06:06:07Z</dcterms:modified>
</cp:coreProperties>
</file>