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4" r:id="rId5"/>
    <p:sldId id="259" r:id="rId6"/>
    <p:sldId id="261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5CAB5-634B-4A80-ADCB-DFE32494497E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D745-CB21-45E5-9A14-30F7717AA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14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5CAB5-634B-4A80-ADCB-DFE32494497E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D745-CB21-45E5-9A14-30F7717AA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257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5CAB5-634B-4A80-ADCB-DFE32494497E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D745-CB21-45E5-9A14-30F7717AA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475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5CAB5-634B-4A80-ADCB-DFE32494497E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D745-CB21-45E5-9A14-30F7717AA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24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5CAB5-634B-4A80-ADCB-DFE32494497E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D745-CB21-45E5-9A14-30F7717AA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54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5CAB5-634B-4A80-ADCB-DFE32494497E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D745-CB21-45E5-9A14-30F7717AA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48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5CAB5-634B-4A80-ADCB-DFE32494497E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D745-CB21-45E5-9A14-30F7717AA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594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5CAB5-634B-4A80-ADCB-DFE32494497E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D745-CB21-45E5-9A14-30F7717AA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379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5CAB5-634B-4A80-ADCB-DFE32494497E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D745-CB21-45E5-9A14-30F7717AA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83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5CAB5-634B-4A80-ADCB-DFE32494497E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D745-CB21-45E5-9A14-30F7717AA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467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5CAB5-634B-4A80-ADCB-DFE32494497E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D745-CB21-45E5-9A14-30F7717AA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12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5CAB5-634B-4A80-ADCB-DFE32494497E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DD745-CB21-45E5-9A14-30F7717AA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441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문고리 디자인하기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2021-06-19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고 아 </a:t>
            </a:r>
            <a:r>
              <a:rPr lang="ko-KR" altLang="en-US" dirty="0" err="1" smtClean="0"/>
              <a:t>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9646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8544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문고리 디자인하기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smtClean="0"/>
              <a:t>특별한 상황을 설정한다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r>
              <a:rPr lang="ko-KR" altLang="en-US" dirty="0" err="1" smtClean="0"/>
              <a:t>시크릿방에</a:t>
            </a:r>
            <a:r>
              <a:rPr lang="ko-KR" altLang="en-US" dirty="0" smtClean="0"/>
              <a:t> 대한 로망이 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튀지 않고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미니멀한</a:t>
            </a:r>
            <a:r>
              <a:rPr lang="ko-KR" altLang="en-US" dirty="0" smtClean="0"/>
              <a:t> 인테리어를 선호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사용자의 행동을 인식한다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r>
              <a:rPr lang="ko-KR" altLang="en-US" dirty="0" smtClean="0"/>
              <a:t>예상치 못한 곳에 숨겨둔 방이 있으면 좋겠다고 생각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ko-KR" sz="2800" dirty="0"/>
              <a:t>3. </a:t>
            </a:r>
            <a:r>
              <a:rPr lang="ko-KR" altLang="en-US" sz="2800" dirty="0"/>
              <a:t>적합한 디자인을 시행한다</a:t>
            </a:r>
            <a:r>
              <a:rPr lang="en-US" altLang="ko-KR" sz="2800" dirty="0" smtClean="0"/>
              <a:t>.</a:t>
            </a:r>
          </a:p>
          <a:p>
            <a:pPr marL="971550" lvl="2" indent="-514350">
              <a:spcBef>
                <a:spcPts val="1000"/>
              </a:spcBef>
              <a:buAutoNum type="arabicParenR"/>
            </a:pPr>
            <a:r>
              <a:rPr lang="ko-KR" altLang="en-US" sz="2400" dirty="0" smtClean="0"/>
              <a:t>붙박이장 옷장에 숨긴다</a:t>
            </a:r>
            <a:endParaRPr lang="en-US" altLang="ko-KR" sz="2400" dirty="0" smtClean="0"/>
          </a:p>
          <a:p>
            <a:pPr marL="971550" lvl="2" indent="-514350">
              <a:spcBef>
                <a:spcPts val="1000"/>
              </a:spcBef>
              <a:buAutoNum type="arabicParenR"/>
            </a:pPr>
            <a:r>
              <a:rPr lang="ko-KR" altLang="en-US" sz="2400" dirty="0" smtClean="0"/>
              <a:t>벽에 숨긴다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4094362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blogthumb-phinf.pstatic.net/MjAxOTAzMjlfOTcg/MDAxNTUzODI1MDAxMTIw.x1Oc0FO6AW8gd6VoEfAjmsWuB5ISeujlNBQRtfpymRIg.AGtubtQFKtfJpHgS6Ce0nOysldtbLJIpHqYNpp-UThAg.JPEG.unogagu2001/%EB%AC%B8%EC%9D%B8%EB%93%AF%EA%B0%80%EA%B5%AC%EC%9D%B8%EB%93%AF-%EB%A7%9E%EC%B6%A4%EA%B0%80%EA%B5%AC%EC%9A%B0%EB%85%B806.jpg?type=w8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81" y="1266092"/>
            <a:ext cx="3509668" cy="5276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mblogthumb-phinf.pstatic.net/MjAxOTAzMjlfMjg2/MDAxNTUzODI1MDAxMTIz.0s8_19hJiHqLg7grF5hSxvG470dXk8tjapda8fl9tB8g.ZDFQ7QCBbxIS1oHx3Agpn5xyJ56h6AAj98p2IP9hqYIg.JPEG.unogagu2001/%EB%AC%B8%EC%9D%B8%EB%93%AF%EA%B0%80%EA%B5%AC%EC%9D%B8%EB%93%AF-%EB%A7%9E%EC%B6%A4%EA%B0%80%EA%B5%AC%EC%9A%B0%EB%85%B804.jpg?type=w8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872" y="1266092"/>
            <a:ext cx="5531967" cy="5276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79231" y="447040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예시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20872" y="447040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예시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972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877907" y="1134208"/>
            <a:ext cx="1749669" cy="5152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879231" y="1134208"/>
            <a:ext cx="1749669" cy="5152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628900" y="1134208"/>
            <a:ext cx="1749669" cy="5152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627576" y="1134208"/>
            <a:ext cx="1749669" cy="5152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288931" y="3720514"/>
            <a:ext cx="61546" cy="615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895599" y="3720514"/>
            <a:ext cx="61546" cy="615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9279011" y="3720514"/>
            <a:ext cx="61546" cy="615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9885679" y="3720514"/>
            <a:ext cx="61546" cy="615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79231" y="447040"/>
            <a:ext cx="354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옷장 가운데 숨겨둔 시크릿 룸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378569" y="1134208"/>
            <a:ext cx="1749669" cy="5152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128238" y="1134208"/>
            <a:ext cx="1749669" cy="5152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779673" y="3720514"/>
            <a:ext cx="61546" cy="615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6386341" y="3720514"/>
            <a:ext cx="61546" cy="615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863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877907" y="1134208"/>
            <a:ext cx="1749669" cy="5152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879231" y="1134208"/>
            <a:ext cx="1749669" cy="5152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628900" y="1134208"/>
            <a:ext cx="1749669" cy="5152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627576" y="1134208"/>
            <a:ext cx="1749669" cy="5152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288931" y="3720514"/>
            <a:ext cx="61546" cy="615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895599" y="3720514"/>
            <a:ext cx="61546" cy="615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9279011" y="3720514"/>
            <a:ext cx="61546" cy="615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9885679" y="3720514"/>
            <a:ext cx="61546" cy="615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79231" y="447040"/>
            <a:ext cx="354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옷장 가운데 숨겨둔 시크릿 룸</a:t>
            </a:r>
            <a:endParaRPr lang="ko-KR" altLang="en-US" dirty="0"/>
          </a:p>
        </p:txBody>
      </p:sp>
      <p:sp>
        <p:nvSpPr>
          <p:cNvPr id="20" name="평행 사변형 19"/>
          <p:cNvSpPr/>
          <p:nvPr/>
        </p:nvSpPr>
        <p:spPr>
          <a:xfrm rot="21295065" flipH="1" flipV="1">
            <a:off x="2574678" y="1214441"/>
            <a:ext cx="2040050" cy="5152292"/>
          </a:xfrm>
          <a:prstGeom prst="parallelogram">
            <a:avLst>
              <a:gd name="adj" fmla="val 2244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평행 사변형 20"/>
          <p:cNvSpPr/>
          <p:nvPr/>
        </p:nvSpPr>
        <p:spPr>
          <a:xfrm rot="304935" flipV="1">
            <a:off x="7654839" y="1205914"/>
            <a:ext cx="2040050" cy="5152292"/>
          </a:xfrm>
          <a:prstGeom prst="parallelogram">
            <a:avLst>
              <a:gd name="adj" fmla="val 2244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" descr="좁은 아이방 똑 소리 나게 꾸민 인테리어 사례 5선 - 월간 THE LIV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22"/>
          <a:stretch/>
        </p:blipFill>
        <p:spPr bwMode="auto">
          <a:xfrm>
            <a:off x="4378568" y="1134208"/>
            <a:ext cx="3525912" cy="515229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078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좁은 아이방 똑 소리 나게 꾸민 인테리어 사례 5선 - 월간 THE LIV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22"/>
          <a:stretch/>
        </p:blipFill>
        <p:spPr bwMode="auto">
          <a:xfrm>
            <a:off x="4378568" y="1134208"/>
            <a:ext cx="3525912" cy="515229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879231" y="1134208"/>
            <a:ext cx="1749669" cy="5152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79232" y="1134208"/>
            <a:ext cx="3499338" cy="5152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21200" y="1134208"/>
            <a:ext cx="3356707" cy="5152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877907" y="1134208"/>
            <a:ext cx="3499338" cy="5152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521200" y="1134207"/>
            <a:ext cx="45719" cy="5152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4521200" y="3292670"/>
            <a:ext cx="835368" cy="83536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79231" y="447040"/>
            <a:ext cx="276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벽에 숨겨둔 시크릿 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6862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좁은 아이방 똑 소리 나게 꾸민 인테리어 사례 5선 - 월간 THE LIV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22"/>
          <a:stretch/>
        </p:blipFill>
        <p:spPr bwMode="auto">
          <a:xfrm>
            <a:off x="4378568" y="1134208"/>
            <a:ext cx="3525912" cy="515229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879231" y="1134208"/>
            <a:ext cx="1749669" cy="5152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79232" y="1134208"/>
            <a:ext cx="3499338" cy="5152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878320" y="1134208"/>
            <a:ext cx="999587" cy="5152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877907" y="1134208"/>
            <a:ext cx="3499338" cy="5152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6960430" y="3292670"/>
            <a:ext cx="835368" cy="83536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888480" y="1134207"/>
            <a:ext cx="45719" cy="5152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79231" y="447040"/>
            <a:ext cx="276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벽에 숨겨둔 시크릿 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0321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78</Words>
  <Application>Microsoft Office PowerPoint</Application>
  <PresentationFormat>와이드스크린</PresentationFormat>
  <Paragraphs>20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문고리 디자인하기</vt:lpstr>
      <vt:lpstr>문고리 디자인하기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IAE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9</cp:revision>
  <dcterms:created xsi:type="dcterms:W3CDTF">2021-06-19T05:35:00Z</dcterms:created>
  <dcterms:modified xsi:type="dcterms:W3CDTF">2021-06-19T06:14:22Z</dcterms:modified>
</cp:coreProperties>
</file>