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305" r:id="rId2"/>
    <p:sldId id="306" r:id="rId3"/>
  </p:sldIdLst>
  <p:sldSz cx="18288000" cy="10287000"/>
  <p:notesSz cx="6858000" cy="9144000"/>
  <p:embeddedFontLst>
    <p:embeddedFont>
      <p:font typeface="나눔스퀘어_ac" panose="020B0600000101010101" pitchFamily="50" charset="-127"/>
      <p:regular r:id="rId5"/>
    </p:embeddedFont>
    <p:embeddedFont>
      <p:font typeface="NanumSquareOTF Light" panose="020B0600000101010101" pitchFamily="34" charset="-127"/>
      <p:regular r:id="rId6"/>
    </p:embeddedFont>
    <p:embeddedFont>
      <p:font typeface="나눔스퀘어_ac ExtraBold" panose="020B0600000101010101" pitchFamily="50" charset="-127"/>
      <p:bold r:id="rId7"/>
    </p:embeddedFont>
    <p:embeddedFont>
      <p:font typeface="NanumSquareOTF Bold" panose="020B0600000101010101" pitchFamily="34" charset="-127"/>
      <p:bold r:id="rId8"/>
    </p:embeddedFont>
    <p:embeddedFont>
      <p:font typeface="NanumSquareOTF" panose="020B0600000101010101" pitchFamily="34" charset="-12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21"/>
    <a:srgbClr val="FF3A21"/>
    <a:srgbClr val="FF8B7C"/>
    <a:srgbClr val="6671FA"/>
    <a:srgbClr val="FFDD2D"/>
    <a:srgbClr val="FFD400"/>
    <a:srgbClr val="FF7D41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7" autoAdjust="0"/>
    <p:restoredTop sz="87778" autoAdjust="0"/>
  </p:normalViewPr>
  <p:slideViewPr>
    <p:cSldViewPr>
      <p:cViewPr varScale="1">
        <p:scale>
          <a:sx n="34" d="100"/>
          <a:sy n="34" d="100"/>
        </p:scale>
        <p:origin x="96" y="6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SquareOTF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SquareOTF" panose="020B0600000101010101" pitchFamily="34" charset="-127"/>
              </a:defRPr>
            </a:lvl1pPr>
          </a:lstStyle>
          <a:p>
            <a:fld id="{08935231-14E4-4D47-BA23-8A5C5834E98F}" type="datetimeFigureOut">
              <a:rPr kumimoji="1" lang="ko-Kore-KR" altLang="en-US" smtClean="0"/>
              <a:pPr/>
              <a:t>08/19/2021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SquareOTF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SquareOTF" panose="020B0600000101010101" pitchFamily="34" charset="-127"/>
              </a:defRPr>
            </a:lvl1pPr>
          </a:lstStyle>
          <a:p>
            <a:fld id="{1DB83F48-3D80-7945-BC8F-D7CE7FD7CD7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1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anumSquareOTF" panose="020B0600000101010101" pitchFamily="34" charset="-127"/>
        <a:ea typeface="Gungsuh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6AA6512-F23A-A74D-BDA3-91A9382DDE6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0ECC046-DC00-CD4A-B1B0-D5FCDC2D5E3C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BF6B007-B518-D64C-974B-8DC24FD2B083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21F61F65-DF03-5F48-A502-BDC1AC2D917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51E7281-EFD9-8344-8952-5EC4C65B19A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EC6C284D-A199-5A4C-B6AA-891AF0450D70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EA5CA32-6A40-2042-A59E-DB567CA7829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F0073A7-E733-6B4F-A80A-1CF15F9BFFFF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D27C992-11A9-A444-9A77-AC10E8CFC97D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035387" y="9639299"/>
            <a:ext cx="2895600" cy="365125"/>
          </a:xfrm>
        </p:spPr>
        <p:txBody>
          <a:bodyPr/>
          <a:lstStyle>
            <a:lvl1pPr algn="r">
              <a:defRPr sz="1600" b="0" i="0">
                <a:solidFill>
                  <a:srgbClr val="FF392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7013" y="9639300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363700" y="9087133"/>
            <a:ext cx="2895600" cy="365125"/>
          </a:xfrm>
        </p:spPr>
        <p:txBody>
          <a:bodyPr/>
          <a:lstStyle>
            <a:lvl1pPr algn="r">
              <a:defRPr sz="1700" b="0" i="0">
                <a:solidFill>
                  <a:srgbClr val="FF392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lang="ko-KR" altLang="en-US"/>
              <a:t>솔라시도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008" y="9053185"/>
            <a:ext cx="2133600" cy="365125"/>
          </a:xfrm>
        </p:spPr>
        <p:txBody>
          <a:bodyPr/>
          <a:lstStyle>
            <a:lvl1pPr algn="l">
              <a:defRPr sz="1700">
                <a:solidFill>
                  <a:srgbClr val="FF392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BBAA389-F840-3241-A9D8-FCCC161CE76F}"/>
              </a:ext>
            </a:extLst>
          </p:cNvPr>
          <p:cNvSpPr/>
          <p:nvPr userDrawn="1"/>
        </p:nvSpPr>
        <p:spPr>
          <a:xfrm>
            <a:off x="0" y="213706"/>
            <a:ext cx="357013" cy="1086030"/>
          </a:xfrm>
          <a:prstGeom prst="rect">
            <a:avLst/>
          </a:prstGeom>
          <a:solidFill>
            <a:srgbClr val="FF3A21"/>
          </a:solidFill>
        </p:spPr>
        <p:txBody>
          <a:bodyPr/>
          <a:lstStyle/>
          <a:p>
            <a:endParaRPr lang="ko-Kore-KR" altLang="en-US" b="0" i="0" dirty="0">
              <a:latin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9735D58-B894-DB46-8D14-3E6EFA01B7A5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Gungsuh" panose="02030600000101010101" pitchFamily="18" charset="-127"/>
              </a:defRPr>
            </a:lvl1pPr>
          </a:lstStyle>
          <a:p>
            <a:fld id="{E86866C5-0994-5E42-81B8-48C84A9C3A0B}" type="datetime1">
              <a:rPr lang="ko-KR" altLang="en-US" smtClean="0"/>
              <a:pPr/>
              <a:t>2021-08-19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  <a:ea typeface="Gungsuh" panose="02030600000101010101" pitchFamily="18" charset="-127"/>
              </a:defRPr>
            </a:lvl1pPr>
          </a:lstStyle>
          <a:p>
            <a:r>
              <a:rPr lang="ko-KR" altLang="en-US" dirty="0" err="1"/>
              <a:t>솔라시도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anumSquare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NanumSquare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NanumSquare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12692/openapi.d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03342"/>
            <a:ext cx="16230600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604179" y="211505"/>
            <a:ext cx="11330942" cy="1001285"/>
            <a:chOff x="0" y="-28575"/>
            <a:chExt cx="15107923" cy="133504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12606799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 smtClean="0">
                  <a:solidFill>
                    <a:srgbClr val="FF3A2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Reference</a:t>
              </a:r>
              <a:endParaRPr lang="en-US" sz="3500" dirty="0">
                <a:solidFill>
                  <a:srgbClr val="FF3A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82625"/>
              <a:ext cx="15107923" cy="623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7312C655-AA3E-7E40-BCF0-DE4A828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솔라시도</a:t>
            </a:r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D919606-A353-9B45-BB60-EDFAA5F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1</a:t>
            </a:fld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B90BC61E-A0F4-9F4E-AC32-CD3CF30B094E}"/>
              </a:ext>
            </a:extLst>
          </p:cNvPr>
          <p:cNvSpPr txBox="1"/>
          <p:nvPr/>
        </p:nvSpPr>
        <p:spPr>
          <a:xfrm>
            <a:off x="838200" y="1170930"/>
            <a:ext cx="16687800" cy="9002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'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어쩌나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지난달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석탄발전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중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 가동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중앙일보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https://news.joins.com/article/24123352,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2021.08.08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 사회를 향한 그린뉴딜 첫걸음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환경부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me.go.kr/home/web/board/read.do?boardMasterId=1&amp;boardId=1385320&amp;menuId=286, </a:t>
            </a:r>
            <a:r>
              <a:rPr lang="en-US" altLang="ko-KR" dirty="0" smtClean="0"/>
              <a:t>2020-07-16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2050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탄소중립시나리오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위원회 초안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대한민국 정책브리핑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https://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www.korea.kr/news/pressReleaseView.do?newsId=156465045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2021.08.05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이건오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[2021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태양광 시장전망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그린뉴딜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정책이 태양광 살려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 REC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계통 등 숙제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솔라투데이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m.solartodaymag.com/news/articleView.html?idxno=10494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2021.01.05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스마트그리드란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?, KEPCO,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https://home.kepco.co.kr/kepco/KO/C/htmlView/KOCDHP00202.do?menuCd=FN05030502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재생에너지 발전량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예측제도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도입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산업통상자원부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http://www.motie.go.kr/motie/ne/presse/press2/bbs/bbsView.do?bbs_seq_n=163324&amp;bbs_cd_n=81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차왕철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(2015),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태양광발전에 영향을 미치는 요소 분석을 통한 연간 발전량 예측에 관한 연구</a:t>
            </a:r>
          </a:p>
          <a:p>
            <a:pPr>
              <a:lnSpc>
                <a:spcPts val="5394"/>
              </a:lnSpc>
            </a:pPr>
            <a:endParaRPr lang="en-US" altLang="ko-KR" sz="3000" b="1" spc="-234" dirty="0" smtClean="0">
              <a:solidFill>
                <a:srgbClr val="FF3A2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>
              <a:lnSpc>
                <a:spcPts val="5394"/>
              </a:lnSpc>
            </a:pPr>
            <a:r>
              <a:rPr lang="ko-KR" altLang="en-US" sz="3000" b="1" spc="-234" dirty="0" smtClean="0">
                <a:solidFill>
                  <a:srgbClr val="FF3A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 </a:t>
            </a:r>
            <a:endParaRPr lang="en-US" altLang="ko-KR" sz="2000" spc="-234" dirty="0">
              <a:solidFill>
                <a:schemeClr val="tx1">
                  <a:lumMod val="85000"/>
                  <a:lumOff val="15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3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03342"/>
            <a:ext cx="16230600" cy="0"/>
          </a:xfrm>
          <a:prstGeom prst="line">
            <a:avLst/>
          </a:prstGeom>
          <a:ln w="19050" cap="flat">
            <a:solidFill>
              <a:srgbClr val="FF3A2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604179" y="211505"/>
            <a:ext cx="11330942" cy="1001285"/>
            <a:chOff x="0" y="-28575"/>
            <a:chExt cx="15107923" cy="133504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12606799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 smtClean="0">
                  <a:solidFill>
                    <a:srgbClr val="FF3A2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Reference</a:t>
              </a:r>
              <a:endParaRPr lang="en-US" sz="3500" dirty="0">
                <a:solidFill>
                  <a:srgbClr val="FF3A2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682625"/>
              <a:ext cx="15107923" cy="623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7312C655-AA3E-7E40-BCF0-DE4A828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솔라시도</a:t>
            </a:r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D919606-A353-9B45-BB60-EDFAA5F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2</a:t>
            </a:fld>
            <a:endParaRPr 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B90BC61E-A0F4-9F4E-AC32-CD3CF30B094E}"/>
              </a:ext>
            </a:extLst>
          </p:cNvPr>
          <p:cNvSpPr txBox="1"/>
          <p:nvPr/>
        </p:nvSpPr>
        <p:spPr>
          <a:xfrm>
            <a:off x="838200" y="1170930"/>
            <a:ext cx="16687800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고해상도 기상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기후정보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국립기상과학원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http://www.greenmap.go.kr/kr/introduce02.do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한국남부발전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)_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부산복합자재창고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태양광발전실적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www.data.go.kr/data/15043385/fileData.do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단기예보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조회서비스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공공데이터포털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www.data.go.kr/data/15084084/openapi.do</a:t>
            </a: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한국천문연구원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태양고도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정보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공공데이터포털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2021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접속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www.data.go.kr/data/15012692/openapi.do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ts val="5394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김성범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ARIMA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개요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https://youtu.be/ma_L2YRWMHI</a:t>
            </a:r>
            <a:endParaRPr lang="en-US" altLang="ko-KR" sz="3000" b="1" spc="-234" dirty="0" smtClean="0">
              <a:solidFill>
                <a:srgbClr val="FF3A2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>
              <a:lnSpc>
                <a:spcPts val="5394"/>
              </a:lnSpc>
            </a:pPr>
            <a:r>
              <a:rPr lang="ko-KR" altLang="en-US" sz="3000" b="1" spc="-234" dirty="0" smtClean="0">
                <a:solidFill>
                  <a:srgbClr val="FF3A2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 </a:t>
            </a:r>
            <a:endParaRPr lang="en-US" altLang="ko-KR" sz="2000" spc="-234" dirty="0">
              <a:solidFill>
                <a:schemeClr val="tx1">
                  <a:lumMod val="85000"/>
                  <a:lumOff val="15000"/>
                </a:schemeClr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1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224</Words>
  <Application>Microsoft Office PowerPoint</Application>
  <PresentationFormat>사용자 지정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나눔스퀘어_ac</vt:lpstr>
      <vt:lpstr>Gungsuh</vt:lpstr>
      <vt:lpstr>NanumSquareOTF Light</vt:lpstr>
      <vt:lpstr>나눔스퀘어_ac ExtraBold</vt:lpstr>
      <vt:lpstr>Arial</vt:lpstr>
      <vt:lpstr>NanumSquareOTF Bold</vt:lpstr>
      <vt:lpstr>NanumSquareOTF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Solarsido project</dc:title>
  <dc:creator>User</dc:creator>
  <cp:lastModifiedBy>admin</cp:lastModifiedBy>
  <cp:revision>38</cp:revision>
  <dcterms:created xsi:type="dcterms:W3CDTF">2006-08-16T00:00:00Z</dcterms:created>
  <dcterms:modified xsi:type="dcterms:W3CDTF">2021-08-19T07:46:42Z</dcterms:modified>
  <dc:identifier>DAEnQ-0vn80</dc:identifier>
</cp:coreProperties>
</file>