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13" r:id="rId3"/>
    <p:sldId id="350" r:id="rId4"/>
    <p:sldId id="353" r:id="rId5"/>
    <p:sldId id="346" r:id="rId6"/>
    <p:sldId id="347" r:id="rId7"/>
    <p:sldId id="348" r:id="rId8"/>
    <p:sldId id="349" r:id="rId9"/>
    <p:sldId id="354" r:id="rId10"/>
    <p:sldId id="352" r:id="rId11"/>
    <p:sldId id="288" r:id="rId12"/>
    <p:sldId id="351" r:id="rId13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12롯데마트드림Bold" panose="02020603020101020101" pitchFamily="18" charset="-127"/>
      <p:regular r:id="rId16"/>
    </p:embeddedFont>
    <p:embeddedFont>
      <p:font typeface="Montserrat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88916" autoAdjust="0"/>
  </p:normalViewPr>
  <p:slideViewPr>
    <p:cSldViewPr snapToGrid="0">
      <p:cViewPr varScale="1">
        <p:scale>
          <a:sx n="103" d="100"/>
          <a:sy n="103" d="100"/>
        </p:scale>
        <p:origin x="1162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Elemnet</a:t>
            </a:r>
            <a:r>
              <a:rPr lang="en-US" altLang="ko-KR" dirty="0" smtClean="0"/>
              <a:t>-wise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위치에 있는 </a:t>
            </a:r>
            <a:r>
              <a:rPr lang="ko-KR" altLang="en-US" dirty="0" err="1" smtClean="0"/>
              <a:t>값끼리</a:t>
            </a:r>
            <a:r>
              <a:rPr lang="ko-KR" altLang="en-US" dirty="0" smtClean="0"/>
              <a:t> 연</a:t>
            </a:r>
            <a:r>
              <a:rPr lang="ko-KR" altLang="en-US" dirty="0" smtClean="0"/>
              <a:t>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71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Elemnet</a:t>
            </a:r>
            <a:r>
              <a:rPr lang="en-US" altLang="ko-KR" dirty="0" smtClean="0"/>
              <a:t>-wise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위치에 있는 </a:t>
            </a:r>
            <a:r>
              <a:rPr lang="ko-KR" altLang="en-US" dirty="0" err="1" smtClean="0"/>
              <a:t>값끼리</a:t>
            </a:r>
            <a:r>
              <a:rPr lang="ko-KR" altLang="en-US" dirty="0" smtClean="0"/>
              <a:t> 연</a:t>
            </a:r>
            <a:r>
              <a:rPr lang="ko-KR" altLang="en-US" dirty="0" smtClean="0"/>
              <a:t>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5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41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76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Elemnet</a:t>
            </a:r>
            <a:r>
              <a:rPr lang="en-US" altLang="ko-KR" dirty="0" smtClean="0"/>
              <a:t>-wise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위치에 있는 </a:t>
            </a:r>
            <a:r>
              <a:rPr lang="ko-KR" altLang="en-US" dirty="0" err="1" smtClean="0"/>
              <a:t>값끼리</a:t>
            </a:r>
            <a:r>
              <a:rPr lang="ko-KR" altLang="en-US" dirty="0" smtClean="0"/>
              <a:t> 연</a:t>
            </a:r>
            <a:r>
              <a:rPr lang="ko-KR" altLang="en-US" dirty="0" smtClean="0"/>
              <a:t>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20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Elemnet</a:t>
            </a:r>
            <a:r>
              <a:rPr lang="en-US" altLang="ko-KR" dirty="0" smtClean="0"/>
              <a:t>-wise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위치에 있는 </a:t>
            </a:r>
            <a:r>
              <a:rPr lang="ko-KR" altLang="en-US" dirty="0" err="1" smtClean="0"/>
              <a:t>값끼리</a:t>
            </a:r>
            <a:r>
              <a:rPr lang="ko-KR" altLang="en-US" dirty="0" smtClean="0"/>
              <a:t> 연</a:t>
            </a:r>
            <a:r>
              <a:rPr lang="ko-KR" altLang="en-US" dirty="0" smtClean="0"/>
              <a:t>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88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91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78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14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95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+mn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 err="1" smtClean="0"/>
              <a:t>dd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 hasCustomPrompt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dirty="0" err="1" smtClean="0"/>
              <a:t>dd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 hasCustomPrompt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나눔스퀘어 ExtraBold"/>
              <a:buChar char="●"/>
              <a:defRPr sz="1200"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나눔스퀘어 ExtraBold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나눔스퀘어 ExtraBold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나눔스퀘어 ExtraBold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나눔스퀘어 ExtraBold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나눔스퀘어 ExtraBold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나눔스퀘어 ExtraBold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나눔스퀘어 ExtraBold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나눔스퀘어 ExtraBold"/>
              <a:buChar char="■"/>
              <a:defRPr/>
            </a:lvl9pPr>
          </a:lstStyle>
          <a:p>
            <a:r>
              <a:rPr lang="en-US" dirty="0" err="1" smtClean="0"/>
              <a:t>dd</a:t>
            </a: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hasCustomPrompt="1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 smtClean="0"/>
              <a:t>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 hasCustomPrompt="1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  <a:latin typeface="+mn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 err="1" smtClean="0"/>
              <a:t>dd</a:t>
            </a:r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 smtClean="0"/>
              <a:t>dd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 smtClean="0"/>
              <a:t>ddd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 Matrix Calculus You Need For Deep </a:t>
            </a:r>
            <a:r>
              <a:rPr lang="en-US" altLang="ko-KR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</a:t>
            </a:r>
            <a:endParaRPr dirty="0">
              <a:solidFill>
                <a:srgbClr val="4A8C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Terence Parr and Jeremy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Howard (2018)</a:t>
            </a:r>
          </a:p>
          <a:p>
            <a:pPr marL="0" lvl="0" indent="0"/>
            <a:endParaRPr 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/>
            <a:r>
              <a:rPr 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2021-08-26</a:t>
            </a:r>
          </a:p>
          <a:p>
            <a:pPr marL="0" lvl="0" indent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Element-wise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operations on vectors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16" y="742310"/>
            <a:ext cx="6543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12롯데마트드림Bold" panose="02020603020101020101" pitchFamily="18" charset="-127"/>
              </a:rPr>
              <a:t>Thanks</a:t>
            </a:r>
            <a:endParaRPr dirty="0">
              <a:ea typeface="12롯데마트드림Bold" panose="020206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+mn-lt"/>
                <a:ea typeface="12롯데마트드림Bold" panose="02020603020101020101" pitchFamily="18" charset="-127"/>
                <a:cs typeface="Montserrat"/>
                <a:sym typeface="Montserrat"/>
              </a:rPr>
              <a:t>Do you have any questions</a:t>
            </a:r>
            <a:r>
              <a:rPr lang="en" dirty="0" smtClean="0">
                <a:solidFill>
                  <a:schemeClr val="accent2"/>
                </a:solidFill>
                <a:latin typeface="+mn-lt"/>
                <a:ea typeface="12롯데마트드림Bold" panose="02020603020101020101" pitchFamily="18" charset="-127"/>
                <a:cs typeface="Montserrat"/>
                <a:sym typeface="Montserrat"/>
              </a:rPr>
              <a:t>?</a:t>
            </a:r>
            <a:endParaRPr dirty="0">
              <a:solidFill>
                <a:schemeClr val="accent2"/>
              </a:solidFill>
              <a:latin typeface="+mn-lt"/>
              <a:ea typeface="12롯데마트드림Bold" panose="02020603020101020101" pitchFamily="18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Element-wise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operations on vectors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backprop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53" y="1141916"/>
            <a:ext cx="6355192" cy="33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Gradients and Jacobians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316"/>
          <a:stretch/>
        </p:blipFill>
        <p:spPr>
          <a:xfrm>
            <a:off x="245344" y="525754"/>
            <a:ext cx="6783782" cy="42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Gradients and Jacobians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000125"/>
            <a:ext cx="84201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Element-wise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operations on vectors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20" y="659568"/>
            <a:ext cx="5062654" cy="19168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865" y="2739243"/>
            <a:ext cx="4347433" cy="21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Element-wise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operations on vectors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5" y="659568"/>
            <a:ext cx="5798188" cy="44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Scalar expansion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147762"/>
            <a:ext cx="7934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Vector reductions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7" y="819326"/>
            <a:ext cx="7562674" cy="41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Chain rules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466850"/>
            <a:ext cx="7867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Chain rules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5" y="659568"/>
            <a:ext cx="4469150" cy="44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87</Words>
  <Application>Microsoft Office PowerPoint</Application>
  <PresentationFormat>화면 슬라이드 쇼(16:9)</PresentationFormat>
  <Paragraphs>21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나눔스퀘어 ExtraBold</vt:lpstr>
      <vt:lpstr>12롯데마트드림Bold</vt:lpstr>
      <vt:lpstr>Montserrat</vt:lpstr>
      <vt:lpstr>Management Consulting Toolkit by Slidesgo</vt:lpstr>
      <vt:lpstr>The Matrix Calculus You Need For Deep Learning</vt:lpstr>
      <vt:lpstr>Gradients and Jacobians</vt:lpstr>
      <vt:lpstr>Gradients and Jacobians</vt:lpstr>
      <vt:lpstr>Element-wise operations on vectors</vt:lpstr>
      <vt:lpstr>Element-wise operations on vectors</vt:lpstr>
      <vt:lpstr>Scalar expansion</vt:lpstr>
      <vt:lpstr>Vector reductions</vt:lpstr>
      <vt:lpstr>Chain rules</vt:lpstr>
      <vt:lpstr>Chain rules</vt:lpstr>
      <vt:lpstr>Element-wise operations on vectors</vt:lpstr>
      <vt:lpstr>Thanks</vt:lpstr>
      <vt:lpstr>Element-wise operations on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admin</cp:lastModifiedBy>
  <cp:revision>72</cp:revision>
  <dcterms:modified xsi:type="dcterms:W3CDTF">2021-08-31T13:19:05Z</dcterms:modified>
</cp:coreProperties>
</file>