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July 22,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July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9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July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July 22,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5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July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6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July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July 22,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July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July 22,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July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July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July 22,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89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D8D9D-3AF8-40CE-BB2E-075F1056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JOSH RUNAS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0B669-1EFF-48C1-9BB8-62E8C1FBA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en-US" sz="6400" dirty="0">
                <a:solidFill>
                  <a:schemeClr val="tx1">
                    <a:alpha val="55000"/>
                  </a:schemeClr>
                </a:solidFill>
              </a:rPr>
              <a:t>FINAL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BD071C46-3E30-4340-9669-938D09832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83" b="16466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3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71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44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31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72628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Bell MT</vt:lpstr>
      <vt:lpstr>Calibri Light</vt:lpstr>
      <vt:lpstr>ThinLineVTI</vt:lpstr>
      <vt:lpstr>JOSH RUNAS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JOSH RUNAS</dc:title>
  <dc:creator>Runas,Josh</dc:creator>
  <cp:lastModifiedBy>Runas,Josh</cp:lastModifiedBy>
  <cp:revision>1</cp:revision>
  <dcterms:created xsi:type="dcterms:W3CDTF">2021-07-22T14:21:00Z</dcterms:created>
  <dcterms:modified xsi:type="dcterms:W3CDTF">2021-07-22T14:24:11Z</dcterms:modified>
</cp:coreProperties>
</file>