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320" r:id="rId4"/>
    <p:sldId id="321" r:id="rId5"/>
    <p:sldId id="322" r:id="rId6"/>
    <p:sldId id="323" r:id="rId7"/>
    <p:sldId id="324" r:id="rId8"/>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F4B9-70E3-705A-E015-DFB5873ED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7E8ED894-721F-3956-4D39-053974B8B7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B62D1A94-A9A1-36AC-1B03-A7FB37C7ECE0}"/>
              </a:ext>
            </a:extLst>
          </p:cNvPr>
          <p:cNvSpPr>
            <a:spLocks noGrp="1"/>
          </p:cNvSpPr>
          <p:nvPr>
            <p:ph type="dt" sz="half" idx="10"/>
          </p:nvPr>
        </p:nvSpPr>
        <p:spPr/>
        <p:txBody>
          <a:bodyPr/>
          <a:lstStyle/>
          <a:p>
            <a:fld id="{26BB61D4-FE32-4064-A59C-D3C225AC55C0}" type="datetimeFigureOut">
              <a:rPr lang="en-KE" smtClean="0"/>
              <a:t>25/05/2025</a:t>
            </a:fld>
            <a:endParaRPr lang="en-KE"/>
          </a:p>
        </p:txBody>
      </p:sp>
      <p:sp>
        <p:nvSpPr>
          <p:cNvPr id="5" name="Footer Placeholder 4">
            <a:extLst>
              <a:ext uri="{FF2B5EF4-FFF2-40B4-BE49-F238E27FC236}">
                <a16:creationId xmlns:a16="http://schemas.microsoft.com/office/drawing/2014/main" id="{96C49FA5-64A2-C55E-D175-3884D714989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688C86E-D9BE-610C-07F5-A10125D66A2E}"/>
              </a:ext>
            </a:extLst>
          </p:cNvPr>
          <p:cNvSpPr>
            <a:spLocks noGrp="1"/>
          </p:cNvSpPr>
          <p:nvPr>
            <p:ph type="sldNum" sz="quarter" idx="12"/>
          </p:nvPr>
        </p:nvSpPr>
        <p:spPr/>
        <p:txBody>
          <a:bodyPr/>
          <a:lstStyle/>
          <a:p>
            <a:fld id="{C5155F76-FDFA-4EDB-B061-23740BC08450}" type="slidenum">
              <a:rPr lang="en-KE" smtClean="0"/>
              <a:t>‹#›</a:t>
            </a:fld>
            <a:endParaRPr lang="en-KE"/>
          </a:p>
        </p:txBody>
      </p:sp>
    </p:spTree>
    <p:extLst>
      <p:ext uri="{BB962C8B-B14F-4D97-AF65-F5344CB8AC3E}">
        <p14:creationId xmlns:p14="http://schemas.microsoft.com/office/powerpoint/2010/main" val="1080464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5401-817C-EA64-F95A-D9F442F5730D}"/>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4F215F6C-D237-A487-A49E-E980FB9FD8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B265314-EA0D-FBAB-B170-5C90F03CD2D0}"/>
              </a:ext>
            </a:extLst>
          </p:cNvPr>
          <p:cNvSpPr>
            <a:spLocks noGrp="1"/>
          </p:cNvSpPr>
          <p:nvPr>
            <p:ph type="dt" sz="half" idx="10"/>
          </p:nvPr>
        </p:nvSpPr>
        <p:spPr/>
        <p:txBody>
          <a:bodyPr/>
          <a:lstStyle/>
          <a:p>
            <a:fld id="{26BB61D4-FE32-4064-A59C-D3C225AC55C0}" type="datetimeFigureOut">
              <a:rPr lang="en-KE" smtClean="0"/>
              <a:t>25/05/2025</a:t>
            </a:fld>
            <a:endParaRPr lang="en-KE"/>
          </a:p>
        </p:txBody>
      </p:sp>
      <p:sp>
        <p:nvSpPr>
          <p:cNvPr id="5" name="Footer Placeholder 4">
            <a:extLst>
              <a:ext uri="{FF2B5EF4-FFF2-40B4-BE49-F238E27FC236}">
                <a16:creationId xmlns:a16="http://schemas.microsoft.com/office/drawing/2014/main" id="{6FBA2902-4F4E-7847-523E-C3BA68F5D5D6}"/>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BFCB8609-B1B1-8B4D-424B-1B9F93E98745}"/>
              </a:ext>
            </a:extLst>
          </p:cNvPr>
          <p:cNvSpPr>
            <a:spLocks noGrp="1"/>
          </p:cNvSpPr>
          <p:nvPr>
            <p:ph type="sldNum" sz="quarter" idx="12"/>
          </p:nvPr>
        </p:nvSpPr>
        <p:spPr/>
        <p:txBody>
          <a:bodyPr/>
          <a:lstStyle/>
          <a:p>
            <a:fld id="{C5155F76-FDFA-4EDB-B061-23740BC08450}" type="slidenum">
              <a:rPr lang="en-KE" smtClean="0"/>
              <a:t>‹#›</a:t>
            </a:fld>
            <a:endParaRPr lang="en-KE"/>
          </a:p>
        </p:txBody>
      </p:sp>
    </p:spTree>
    <p:extLst>
      <p:ext uri="{BB962C8B-B14F-4D97-AF65-F5344CB8AC3E}">
        <p14:creationId xmlns:p14="http://schemas.microsoft.com/office/powerpoint/2010/main" val="1134452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3A17F2-CE00-4F72-4A34-F4A8C06676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4DC8AB09-5B22-BBDC-B6EB-CA30B6BA71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86F785FC-9F1A-17D9-A093-42D468BBA008}"/>
              </a:ext>
            </a:extLst>
          </p:cNvPr>
          <p:cNvSpPr>
            <a:spLocks noGrp="1"/>
          </p:cNvSpPr>
          <p:nvPr>
            <p:ph type="dt" sz="half" idx="10"/>
          </p:nvPr>
        </p:nvSpPr>
        <p:spPr/>
        <p:txBody>
          <a:bodyPr/>
          <a:lstStyle/>
          <a:p>
            <a:fld id="{26BB61D4-FE32-4064-A59C-D3C225AC55C0}" type="datetimeFigureOut">
              <a:rPr lang="en-KE" smtClean="0"/>
              <a:t>25/05/2025</a:t>
            </a:fld>
            <a:endParaRPr lang="en-KE"/>
          </a:p>
        </p:txBody>
      </p:sp>
      <p:sp>
        <p:nvSpPr>
          <p:cNvPr id="5" name="Footer Placeholder 4">
            <a:extLst>
              <a:ext uri="{FF2B5EF4-FFF2-40B4-BE49-F238E27FC236}">
                <a16:creationId xmlns:a16="http://schemas.microsoft.com/office/drawing/2014/main" id="{225CDF2A-DFFD-E242-26C2-D800338F48D1}"/>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6C50511-8038-2BBD-205D-0A7A94EE4D4B}"/>
              </a:ext>
            </a:extLst>
          </p:cNvPr>
          <p:cNvSpPr>
            <a:spLocks noGrp="1"/>
          </p:cNvSpPr>
          <p:nvPr>
            <p:ph type="sldNum" sz="quarter" idx="12"/>
          </p:nvPr>
        </p:nvSpPr>
        <p:spPr/>
        <p:txBody>
          <a:bodyPr/>
          <a:lstStyle/>
          <a:p>
            <a:fld id="{C5155F76-FDFA-4EDB-B061-23740BC08450}" type="slidenum">
              <a:rPr lang="en-KE" smtClean="0"/>
              <a:t>‹#›</a:t>
            </a:fld>
            <a:endParaRPr lang="en-KE"/>
          </a:p>
        </p:txBody>
      </p:sp>
    </p:spTree>
    <p:extLst>
      <p:ext uri="{BB962C8B-B14F-4D97-AF65-F5344CB8AC3E}">
        <p14:creationId xmlns:p14="http://schemas.microsoft.com/office/powerpoint/2010/main" val="3145366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5/25/2025</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5/25/2025</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675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5/25/2025</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485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5/25/2025</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931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5/25/2025</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873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5/25/2025</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638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5/25/2025</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897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5/25/2025</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144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D3412-C586-33F6-C7D7-48D04EE93A54}"/>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E7DE8043-5C0B-FD21-86B8-D17AA70C6B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7C2BF79F-6416-EA5A-D45C-3C13AC9F69DB}"/>
              </a:ext>
            </a:extLst>
          </p:cNvPr>
          <p:cNvSpPr>
            <a:spLocks noGrp="1"/>
          </p:cNvSpPr>
          <p:nvPr>
            <p:ph type="dt" sz="half" idx="10"/>
          </p:nvPr>
        </p:nvSpPr>
        <p:spPr/>
        <p:txBody>
          <a:bodyPr/>
          <a:lstStyle/>
          <a:p>
            <a:fld id="{26BB61D4-FE32-4064-A59C-D3C225AC55C0}" type="datetimeFigureOut">
              <a:rPr lang="en-KE" smtClean="0"/>
              <a:t>25/05/2025</a:t>
            </a:fld>
            <a:endParaRPr lang="en-KE"/>
          </a:p>
        </p:txBody>
      </p:sp>
      <p:sp>
        <p:nvSpPr>
          <p:cNvPr id="5" name="Footer Placeholder 4">
            <a:extLst>
              <a:ext uri="{FF2B5EF4-FFF2-40B4-BE49-F238E27FC236}">
                <a16:creationId xmlns:a16="http://schemas.microsoft.com/office/drawing/2014/main" id="{3BBDC448-7711-19BF-9D17-116EFB29CBB7}"/>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0EB46EA-4CC1-0DB5-6500-334253AC9A8E}"/>
              </a:ext>
            </a:extLst>
          </p:cNvPr>
          <p:cNvSpPr>
            <a:spLocks noGrp="1"/>
          </p:cNvSpPr>
          <p:nvPr>
            <p:ph type="sldNum" sz="quarter" idx="12"/>
          </p:nvPr>
        </p:nvSpPr>
        <p:spPr/>
        <p:txBody>
          <a:bodyPr/>
          <a:lstStyle/>
          <a:p>
            <a:fld id="{C5155F76-FDFA-4EDB-B061-23740BC08450}" type="slidenum">
              <a:rPr lang="en-KE" smtClean="0"/>
              <a:t>‹#›</a:t>
            </a:fld>
            <a:endParaRPr lang="en-KE"/>
          </a:p>
        </p:txBody>
      </p:sp>
    </p:spTree>
    <p:extLst>
      <p:ext uri="{BB962C8B-B14F-4D97-AF65-F5344CB8AC3E}">
        <p14:creationId xmlns:p14="http://schemas.microsoft.com/office/powerpoint/2010/main" val="3822704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5/25/2025</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706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5/25/2025</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940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5/25/2025</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976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F3D3B-76D8-0383-EA83-DF086CA11C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10F2E515-D0A4-E23F-C963-FB56F462CB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277F35-E18B-8C65-0CF8-9715D66D0D76}"/>
              </a:ext>
            </a:extLst>
          </p:cNvPr>
          <p:cNvSpPr>
            <a:spLocks noGrp="1"/>
          </p:cNvSpPr>
          <p:nvPr>
            <p:ph type="dt" sz="half" idx="10"/>
          </p:nvPr>
        </p:nvSpPr>
        <p:spPr/>
        <p:txBody>
          <a:bodyPr/>
          <a:lstStyle/>
          <a:p>
            <a:fld id="{26BB61D4-FE32-4064-A59C-D3C225AC55C0}" type="datetimeFigureOut">
              <a:rPr lang="en-KE" smtClean="0"/>
              <a:t>25/05/2025</a:t>
            </a:fld>
            <a:endParaRPr lang="en-KE"/>
          </a:p>
        </p:txBody>
      </p:sp>
      <p:sp>
        <p:nvSpPr>
          <p:cNvPr id="5" name="Footer Placeholder 4">
            <a:extLst>
              <a:ext uri="{FF2B5EF4-FFF2-40B4-BE49-F238E27FC236}">
                <a16:creationId xmlns:a16="http://schemas.microsoft.com/office/drawing/2014/main" id="{4C48740F-870A-EBBA-1B30-FAF28716510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17D825AE-F173-C751-4C15-7D2DB78C6929}"/>
              </a:ext>
            </a:extLst>
          </p:cNvPr>
          <p:cNvSpPr>
            <a:spLocks noGrp="1"/>
          </p:cNvSpPr>
          <p:nvPr>
            <p:ph type="sldNum" sz="quarter" idx="12"/>
          </p:nvPr>
        </p:nvSpPr>
        <p:spPr/>
        <p:txBody>
          <a:bodyPr/>
          <a:lstStyle/>
          <a:p>
            <a:fld id="{C5155F76-FDFA-4EDB-B061-23740BC08450}" type="slidenum">
              <a:rPr lang="en-KE" smtClean="0"/>
              <a:t>‹#›</a:t>
            </a:fld>
            <a:endParaRPr lang="en-KE"/>
          </a:p>
        </p:txBody>
      </p:sp>
    </p:spTree>
    <p:extLst>
      <p:ext uri="{BB962C8B-B14F-4D97-AF65-F5344CB8AC3E}">
        <p14:creationId xmlns:p14="http://schemas.microsoft.com/office/powerpoint/2010/main" val="931883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A3B5B-DEC3-3C54-69E5-E55F8FBDE9C5}"/>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D42B6AF9-9CC1-87A0-DF1A-0695501452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6D4599F6-9F0B-E33B-EF3F-EE104C83E9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23EE6B2A-A346-579F-BC27-43041BC082FE}"/>
              </a:ext>
            </a:extLst>
          </p:cNvPr>
          <p:cNvSpPr>
            <a:spLocks noGrp="1"/>
          </p:cNvSpPr>
          <p:nvPr>
            <p:ph type="dt" sz="half" idx="10"/>
          </p:nvPr>
        </p:nvSpPr>
        <p:spPr/>
        <p:txBody>
          <a:bodyPr/>
          <a:lstStyle/>
          <a:p>
            <a:fld id="{26BB61D4-FE32-4064-A59C-D3C225AC55C0}" type="datetimeFigureOut">
              <a:rPr lang="en-KE" smtClean="0"/>
              <a:t>25/05/2025</a:t>
            </a:fld>
            <a:endParaRPr lang="en-KE"/>
          </a:p>
        </p:txBody>
      </p:sp>
      <p:sp>
        <p:nvSpPr>
          <p:cNvPr id="6" name="Footer Placeholder 5">
            <a:extLst>
              <a:ext uri="{FF2B5EF4-FFF2-40B4-BE49-F238E27FC236}">
                <a16:creationId xmlns:a16="http://schemas.microsoft.com/office/drawing/2014/main" id="{DAAF8E11-11EA-2EBC-FA3D-A81C16C271B4}"/>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82D4DD54-30B6-F911-DD3D-CD43CED487CB}"/>
              </a:ext>
            </a:extLst>
          </p:cNvPr>
          <p:cNvSpPr>
            <a:spLocks noGrp="1"/>
          </p:cNvSpPr>
          <p:nvPr>
            <p:ph type="sldNum" sz="quarter" idx="12"/>
          </p:nvPr>
        </p:nvSpPr>
        <p:spPr/>
        <p:txBody>
          <a:bodyPr/>
          <a:lstStyle/>
          <a:p>
            <a:fld id="{C5155F76-FDFA-4EDB-B061-23740BC08450}" type="slidenum">
              <a:rPr lang="en-KE" smtClean="0"/>
              <a:t>‹#›</a:t>
            </a:fld>
            <a:endParaRPr lang="en-KE"/>
          </a:p>
        </p:txBody>
      </p:sp>
    </p:spTree>
    <p:extLst>
      <p:ext uri="{BB962C8B-B14F-4D97-AF65-F5344CB8AC3E}">
        <p14:creationId xmlns:p14="http://schemas.microsoft.com/office/powerpoint/2010/main" val="2935245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B1B38-E457-6F09-A95E-86F5F795563F}"/>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40D8FB29-5405-6A52-7260-D69F4F8AD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19B204-29D9-58C3-1831-82A2C11BCD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025031DB-D524-B7DF-098E-567EADC153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13252E-533F-FAF8-4881-1A435435DD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ABC9C619-1912-3408-F69E-F8357A0990E5}"/>
              </a:ext>
            </a:extLst>
          </p:cNvPr>
          <p:cNvSpPr>
            <a:spLocks noGrp="1"/>
          </p:cNvSpPr>
          <p:nvPr>
            <p:ph type="dt" sz="half" idx="10"/>
          </p:nvPr>
        </p:nvSpPr>
        <p:spPr/>
        <p:txBody>
          <a:bodyPr/>
          <a:lstStyle/>
          <a:p>
            <a:fld id="{26BB61D4-FE32-4064-A59C-D3C225AC55C0}" type="datetimeFigureOut">
              <a:rPr lang="en-KE" smtClean="0"/>
              <a:t>25/05/2025</a:t>
            </a:fld>
            <a:endParaRPr lang="en-KE"/>
          </a:p>
        </p:txBody>
      </p:sp>
      <p:sp>
        <p:nvSpPr>
          <p:cNvPr id="8" name="Footer Placeholder 7">
            <a:extLst>
              <a:ext uri="{FF2B5EF4-FFF2-40B4-BE49-F238E27FC236}">
                <a16:creationId xmlns:a16="http://schemas.microsoft.com/office/drawing/2014/main" id="{58BBBA71-06EB-B399-5A47-111F32D2CD6B}"/>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CDDC7E8E-1BF0-A4B1-E3EA-751875D5533C}"/>
              </a:ext>
            </a:extLst>
          </p:cNvPr>
          <p:cNvSpPr>
            <a:spLocks noGrp="1"/>
          </p:cNvSpPr>
          <p:nvPr>
            <p:ph type="sldNum" sz="quarter" idx="12"/>
          </p:nvPr>
        </p:nvSpPr>
        <p:spPr/>
        <p:txBody>
          <a:bodyPr/>
          <a:lstStyle/>
          <a:p>
            <a:fld id="{C5155F76-FDFA-4EDB-B061-23740BC08450}" type="slidenum">
              <a:rPr lang="en-KE" smtClean="0"/>
              <a:t>‹#›</a:t>
            </a:fld>
            <a:endParaRPr lang="en-KE"/>
          </a:p>
        </p:txBody>
      </p:sp>
    </p:spTree>
    <p:extLst>
      <p:ext uri="{BB962C8B-B14F-4D97-AF65-F5344CB8AC3E}">
        <p14:creationId xmlns:p14="http://schemas.microsoft.com/office/powerpoint/2010/main" val="320939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755F-899B-5976-BBD7-E0A8E9023293}"/>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17EE8009-8C5E-66C8-9EC3-F72BC836C8E1}"/>
              </a:ext>
            </a:extLst>
          </p:cNvPr>
          <p:cNvSpPr>
            <a:spLocks noGrp="1"/>
          </p:cNvSpPr>
          <p:nvPr>
            <p:ph type="dt" sz="half" idx="10"/>
          </p:nvPr>
        </p:nvSpPr>
        <p:spPr/>
        <p:txBody>
          <a:bodyPr/>
          <a:lstStyle/>
          <a:p>
            <a:fld id="{26BB61D4-FE32-4064-A59C-D3C225AC55C0}" type="datetimeFigureOut">
              <a:rPr lang="en-KE" smtClean="0"/>
              <a:t>25/05/2025</a:t>
            </a:fld>
            <a:endParaRPr lang="en-KE"/>
          </a:p>
        </p:txBody>
      </p:sp>
      <p:sp>
        <p:nvSpPr>
          <p:cNvPr id="4" name="Footer Placeholder 3">
            <a:extLst>
              <a:ext uri="{FF2B5EF4-FFF2-40B4-BE49-F238E27FC236}">
                <a16:creationId xmlns:a16="http://schemas.microsoft.com/office/drawing/2014/main" id="{86355D0B-7081-20FF-B873-BE737B68C09C}"/>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1F3A80F6-9851-2AAC-E4B6-AEED1262E242}"/>
              </a:ext>
            </a:extLst>
          </p:cNvPr>
          <p:cNvSpPr>
            <a:spLocks noGrp="1"/>
          </p:cNvSpPr>
          <p:nvPr>
            <p:ph type="sldNum" sz="quarter" idx="12"/>
          </p:nvPr>
        </p:nvSpPr>
        <p:spPr/>
        <p:txBody>
          <a:bodyPr/>
          <a:lstStyle/>
          <a:p>
            <a:fld id="{C5155F76-FDFA-4EDB-B061-23740BC08450}" type="slidenum">
              <a:rPr lang="en-KE" smtClean="0"/>
              <a:t>‹#›</a:t>
            </a:fld>
            <a:endParaRPr lang="en-KE"/>
          </a:p>
        </p:txBody>
      </p:sp>
    </p:spTree>
    <p:extLst>
      <p:ext uri="{BB962C8B-B14F-4D97-AF65-F5344CB8AC3E}">
        <p14:creationId xmlns:p14="http://schemas.microsoft.com/office/powerpoint/2010/main" val="242849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30B795-7468-5283-CBD1-BEE3020C66C9}"/>
              </a:ext>
            </a:extLst>
          </p:cNvPr>
          <p:cNvSpPr>
            <a:spLocks noGrp="1"/>
          </p:cNvSpPr>
          <p:nvPr>
            <p:ph type="dt" sz="half" idx="10"/>
          </p:nvPr>
        </p:nvSpPr>
        <p:spPr/>
        <p:txBody>
          <a:bodyPr/>
          <a:lstStyle/>
          <a:p>
            <a:fld id="{26BB61D4-FE32-4064-A59C-D3C225AC55C0}" type="datetimeFigureOut">
              <a:rPr lang="en-KE" smtClean="0"/>
              <a:t>25/05/2025</a:t>
            </a:fld>
            <a:endParaRPr lang="en-KE"/>
          </a:p>
        </p:txBody>
      </p:sp>
      <p:sp>
        <p:nvSpPr>
          <p:cNvPr id="3" name="Footer Placeholder 2">
            <a:extLst>
              <a:ext uri="{FF2B5EF4-FFF2-40B4-BE49-F238E27FC236}">
                <a16:creationId xmlns:a16="http://schemas.microsoft.com/office/drawing/2014/main" id="{08E4EC33-C7D0-1051-8711-50EBC6974215}"/>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75CDDF0F-6186-90E6-BA32-7B6917D7BC12}"/>
              </a:ext>
            </a:extLst>
          </p:cNvPr>
          <p:cNvSpPr>
            <a:spLocks noGrp="1"/>
          </p:cNvSpPr>
          <p:nvPr>
            <p:ph type="sldNum" sz="quarter" idx="12"/>
          </p:nvPr>
        </p:nvSpPr>
        <p:spPr/>
        <p:txBody>
          <a:bodyPr/>
          <a:lstStyle/>
          <a:p>
            <a:fld id="{C5155F76-FDFA-4EDB-B061-23740BC08450}" type="slidenum">
              <a:rPr lang="en-KE" smtClean="0"/>
              <a:t>‹#›</a:t>
            </a:fld>
            <a:endParaRPr lang="en-KE"/>
          </a:p>
        </p:txBody>
      </p:sp>
    </p:spTree>
    <p:extLst>
      <p:ext uri="{BB962C8B-B14F-4D97-AF65-F5344CB8AC3E}">
        <p14:creationId xmlns:p14="http://schemas.microsoft.com/office/powerpoint/2010/main" val="3171307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59F3E-E7EC-B1BB-7ED2-4146854ED9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8D9F53ED-093A-0B79-28A1-C34780D098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4A7999D4-5921-1745-C659-25493D21D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9E6DBF-4682-4EAC-CDDB-C24939D5E19A}"/>
              </a:ext>
            </a:extLst>
          </p:cNvPr>
          <p:cNvSpPr>
            <a:spLocks noGrp="1"/>
          </p:cNvSpPr>
          <p:nvPr>
            <p:ph type="dt" sz="half" idx="10"/>
          </p:nvPr>
        </p:nvSpPr>
        <p:spPr/>
        <p:txBody>
          <a:bodyPr/>
          <a:lstStyle/>
          <a:p>
            <a:fld id="{26BB61D4-FE32-4064-A59C-D3C225AC55C0}" type="datetimeFigureOut">
              <a:rPr lang="en-KE" smtClean="0"/>
              <a:t>25/05/2025</a:t>
            </a:fld>
            <a:endParaRPr lang="en-KE"/>
          </a:p>
        </p:txBody>
      </p:sp>
      <p:sp>
        <p:nvSpPr>
          <p:cNvPr id="6" name="Footer Placeholder 5">
            <a:extLst>
              <a:ext uri="{FF2B5EF4-FFF2-40B4-BE49-F238E27FC236}">
                <a16:creationId xmlns:a16="http://schemas.microsoft.com/office/drawing/2014/main" id="{21DE93A7-EBAB-D498-4FEC-A1F9C8C60424}"/>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358D78CF-4AF2-EB7D-473D-3AB9F7206276}"/>
              </a:ext>
            </a:extLst>
          </p:cNvPr>
          <p:cNvSpPr>
            <a:spLocks noGrp="1"/>
          </p:cNvSpPr>
          <p:nvPr>
            <p:ph type="sldNum" sz="quarter" idx="12"/>
          </p:nvPr>
        </p:nvSpPr>
        <p:spPr/>
        <p:txBody>
          <a:bodyPr/>
          <a:lstStyle/>
          <a:p>
            <a:fld id="{C5155F76-FDFA-4EDB-B061-23740BC08450}" type="slidenum">
              <a:rPr lang="en-KE" smtClean="0"/>
              <a:t>‹#›</a:t>
            </a:fld>
            <a:endParaRPr lang="en-KE"/>
          </a:p>
        </p:txBody>
      </p:sp>
    </p:spTree>
    <p:extLst>
      <p:ext uri="{BB962C8B-B14F-4D97-AF65-F5344CB8AC3E}">
        <p14:creationId xmlns:p14="http://schemas.microsoft.com/office/powerpoint/2010/main" val="286698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31DD-8757-78AF-05E6-8132181978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70840A02-4058-E1A5-1925-B751153737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878A963B-24B2-9552-0A69-D001955939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6ED002-0CB6-1A57-E398-E0F9D4CE189E}"/>
              </a:ext>
            </a:extLst>
          </p:cNvPr>
          <p:cNvSpPr>
            <a:spLocks noGrp="1"/>
          </p:cNvSpPr>
          <p:nvPr>
            <p:ph type="dt" sz="half" idx="10"/>
          </p:nvPr>
        </p:nvSpPr>
        <p:spPr/>
        <p:txBody>
          <a:bodyPr/>
          <a:lstStyle/>
          <a:p>
            <a:fld id="{26BB61D4-FE32-4064-A59C-D3C225AC55C0}" type="datetimeFigureOut">
              <a:rPr lang="en-KE" smtClean="0"/>
              <a:t>25/05/2025</a:t>
            </a:fld>
            <a:endParaRPr lang="en-KE"/>
          </a:p>
        </p:txBody>
      </p:sp>
      <p:sp>
        <p:nvSpPr>
          <p:cNvPr id="6" name="Footer Placeholder 5">
            <a:extLst>
              <a:ext uri="{FF2B5EF4-FFF2-40B4-BE49-F238E27FC236}">
                <a16:creationId xmlns:a16="http://schemas.microsoft.com/office/drawing/2014/main" id="{33C89C28-D5F9-B7EA-006C-60CBB044D585}"/>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81135E2-11AB-87B0-F630-D5EBFBAB242E}"/>
              </a:ext>
            </a:extLst>
          </p:cNvPr>
          <p:cNvSpPr>
            <a:spLocks noGrp="1"/>
          </p:cNvSpPr>
          <p:nvPr>
            <p:ph type="sldNum" sz="quarter" idx="12"/>
          </p:nvPr>
        </p:nvSpPr>
        <p:spPr/>
        <p:txBody>
          <a:bodyPr/>
          <a:lstStyle/>
          <a:p>
            <a:fld id="{C5155F76-FDFA-4EDB-B061-23740BC08450}" type="slidenum">
              <a:rPr lang="en-KE" smtClean="0"/>
              <a:t>‹#›</a:t>
            </a:fld>
            <a:endParaRPr lang="en-KE"/>
          </a:p>
        </p:txBody>
      </p:sp>
    </p:spTree>
    <p:extLst>
      <p:ext uri="{BB962C8B-B14F-4D97-AF65-F5344CB8AC3E}">
        <p14:creationId xmlns:p14="http://schemas.microsoft.com/office/powerpoint/2010/main" val="3924447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D8B6E4-D1C3-0087-E94B-BA76217709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D0EEA25E-4135-157F-5E0D-B51AAA38E8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FFBF9BFA-9681-D9A8-57A3-A5C01E6E4C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B61D4-FE32-4064-A59C-D3C225AC55C0}" type="datetimeFigureOut">
              <a:rPr lang="en-KE" smtClean="0"/>
              <a:t>25/05/2025</a:t>
            </a:fld>
            <a:endParaRPr lang="en-KE"/>
          </a:p>
        </p:txBody>
      </p:sp>
      <p:sp>
        <p:nvSpPr>
          <p:cNvPr id="5" name="Footer Placeholder 4">
            <a:extLst>
              <a:ext uri="{FF2B5EF4-FFF2-40B4-BE49-F238E27FC236}">
                <a16:creationId xmlns:a16="http://schemas.microsoft.com/office/drawing/2014/main" id="{66EB20FE-CD8C-A41C-0451-645CE0C565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BC2987CB-58B0-0BEC-7922-9868CCEA5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55F76-FDFA-4EDB-B061-23740BC08450}" type="slidenum">
              <a:rPr lang="en-KE" smtClean="0"/>
              <a:t>‹#›</a:t>
            </a:fld>
            <a:endParaRPr lang="en-KE"/>
          </a:p>
        </p:txBody>
      </p:sp>
    </p:spTree>
    <p:extLst>
      <p:ext uri="{BB962C8B-B14F-4D97-AF65-F5344CB8AC3E}">
        <p14:creationId xmlns:p14="http://schemas.microsoft.com/office/powerpoint/2010/main" val="2482300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5/25/2025</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5675416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AAA7-9B3E-5381-7979-B7A4BDA79803}"/>
              </a:ext>
            </a:extLst>
          </p:cNvPr>
          <p:cNvSpPr>
            <a:spLocks noGrp="1"/>
          </p:cNvSpPr>
          <p:nvPr>
            <p:ph type="ctrTitle"/>
          </p:nvPr>
        </p:nvSpPr>
        <p:spPr/>
        <p:txBody>
          <a:bodyPr/>
          <a:lstStyle/>
          <a:p>
            <a:r>
              <a:rPr lang="en-US" dirty="0"/>
              <a:t>Banking Law 2 Exp</a:t>
            </a:r>
            <a:endParaRPr lang="en-KE" dirty="0"/>
          </a:p>
        </p:txBody>
      </p:sp>
      <p:sp>
        <p:nvSpPr>
          <p:cNvPr id="3" name="Subtitle 2">
            <a:extLst>
              <a:ext uri="{FF2B5EF4-FFF2-40B4-BE49-F238E27FC236}">
                <a16:creationId xmlns:a16="http://schemas.microsoft.com/office/drawing/2014/main" id="{FD9CA225-F876-79DF-BBCB-D41C78F929AC}"/>
              </a:ext>
            </a:extLst>
          </p:cNvPr>
          <p:cNvSpPr>
            <a:spLocks noGrp="1"/>
          </p:cNvSpPr>
          <p:nvPr>
            <p:ph type="subTitle" idx="1"/>
          </p:nvPr>
        </p:nvSpPr>
        <p:spPr/>
        <p:txBody>
          <a:bodyPr>
            <a:normAutofit/>
          </a:bodyPr>
          <a:lstStyle/>
          <a:p>
            <a:r>
              <a:rPr lang="en-US" sz="2800" b="1" dirty="0"/>
              <a:t>Nostro, Vostro and Loro</a:t>
            </a:r>
            <a:endParaRPr lang="en-KE" sz="2800" b="1" dirty="0"/>
          </a:p>
        </p:txBody>
      </p:sp>
    </p:spTree>
    <p:extLst>
      <p:ext uri="{BB962C8B-B14F-4D97-AF65-F5344CB8AC3E}">
        <p14:creationId xmlns:p14="http://schemas.microsoft.com/office/powerpoint/2010/main" val="232978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761E-EDB3-541A-EEF1-BE206BF1ED6D}"/>
              </a:ext>
            </a:extLst>
          </p:cNvPr>
          <p:cNvSpPr>
            <a:spLocks noGrp="1"/>
          </p:cNvSpPr>
          <p:nvPr>
            <p:ph type="title"/>
          </p:nvPr>
        </p:nvSpPr>
        <p:spPr/>
        <p:txBody>
          <a:bodyPr/>
          <a:lstStyle/>
          <a:p>
            <a:r>
              <a:rPr lang="en-US" dirty="0"/>
              <a:t>Nostro, Vostro and Loro Accounts</a:t>
            </a:r>
            <a:endParaRPr lang="en-KE" dirty="0"/>
          </a:p>
        </p:txBody>
      </p:sp>
      <p:sp>
        <p:nvSpPr>
          <p:cNvPr id="3" name="Content Placeholder 2">
            <a:extLst>
              <a:ext uri="{FF2B5EF4-FFF2-40B4-BE49-F238E27FC236}">
                <a16:creationId xmlns:a16="http://schemas.microsoft.com/office/drawing/2014/main" id="{B54BBAB0-ADE1-03C4-4630-6B3D0B217292}"/>
              </a:ext>
            </a:extLst>
          </p:cNvPr>
          <p:cNvSpPr>
            <a:spLocks noGrp="1"/>
          </p:cNvSpPr>
          <p:nvPr>
            <p:ph idx="1"/>
          </p:nvPr>
        </p:nvSpPr>
        <p:spPr/>
        <p:txBody>
          <a:bodyPr>
            <a:normAutofit lnSpcReduction="10000"/>
          </a:bodyPr>
          <a:lstStyle/>
          <a:p>
            <a:pPr algn="just"/>
            <a:r>
              <a:rPr lang="en-US" dirty="0"/>
              <a:t>In international banking, financial institutions often engage in transactions that span across borders. </a:t>
            </a:r>
          </a:p>
          <a:p>
            <a:pPr algn="just"/>
            <a:r>
              <a:rPr lang="en-US" dirty="0"/>
              <a:t>To facilitate these operations, banks establish specific types of accounts that enable them to manage foreign currencies and conduct international trade efficiently. </a:t>
            </a:r>
          </a:p>
          <a:p>
            <a:pPr algn="just"/>
            <a:r>
              <a:rPr lang="en-US" dirty="0"/>
              <a:t>Among these are the Nostro, Vostro, and Loro accounts.</a:t>
            </a:r>
          </a:p>
          <a:p>
            <a:pPr algn="just"/>
            <a:r>
              <a:rPr lang="en-US" dirty="0"/>
              <a:t>Understanding these accounts is essential for comprehending how banks interact on a global scale, ensuring smooth financial operations and settlements.</a:t>
            </a:r>
            <a:endParaRPr lang="en-KE" dirty="0"/>
          </a:p>
        </p:txBody>
      </p:sp>
    </p:spTree>
    <p:extLst>
      <p:ext uri="{BB962C8B-B14F-4D97-AF65-F5344CB8AC3E}">
        <p14:creationId xmlns:p14="http://schemas.microsoft.com/office/powerpoint/2010/main" val="252184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3D5C-B83C-B6D7-D3D0-17AD15BAF93D}"/>
              </a:ext>
            </a:extLst>
          </p:cNvPr>
          <p:cNvSpPr>
            <a:spLocks noGrp="1"/>
          </p:cNvSpPr>
          <p:nvPr>
            <p:ph type="title"/>
          </p:nvPr>
        </p:nvSpPr>
        <p:spPr>
          <a:xfrm>
            <a:off x="838200" y="365125"/>
            <a:ext cx="10515600" cy="772559"/>
          </a:xfrm>
        </p:spPr>
        <p:txBody>
          <a:bodyPr>
            <a:normAutofit/>
          </a:bodyPr>
          <a:lstStyle/>
          <a:p>
            <a:r>
              <a:rPr lang="en-US" sz="4000" dirty="0"/>
              <a:t>Nostro Account</a:t>
            </a:r>
            <a:endParaRPr lang="en-KE" sz="4000" dirty="0"/>
          </a:p>
        </p:txBody>
      </p:sp>
      <p:sp>
        <p:nvSpPr>
          <p:cNvPr id="3" name="Content Placeholder 2">
            <a:extLst>
              <a:ext uri="{FF2B5EF4-FFF2-40B4-BE49-F238E27FC236}">
                <a16:creationId xmlns:a16="http://schemas.microsoft.com/office/drawing/2014/main" id="{71B6517B-3465-B002-34D2-FE90A48EA874}"/>
              </a:ext>
            </a:extLst>
          </p:cNvPr>
          <p:cNvSpPr>
            <a:spLocks noGrp="1"/>
          </p:cNvSpPr>
          <p:nvPr>
            <p:ph idx="1"/>
          </p:nvPr>
        </p:nvSpPr>
        <p:spPr>
          <a:xfrm>
            <a:off x="838200" y="1212112"/>
            <a:ext cx="10515600" cy="5280763"/>
          </a:xfrm>
        </p:spPr>
        <p:txBody>
          <a:bodyPr>
            <a:noAutofit/>
          </a:bodyPr>
          <a:lstStyle/>
          <a:p>
            <a:pPr algn="just"/>
            <a:r>
              <a:rPr lang="en-US" sz="2800" dirty="0"/>
              <a:t>The term "Nostro" originates from Latin, meaning "ours." </a:t>
            </a:r>
          </a:p>
          <a:p>
            <a:pPr algn="just"/>
            <a:r>
              <a:rPr lang="en-US" sz="2800" dirty="0"/>
              <a:t>A Nostro account refers to an account that </a:t>
            </a:r>
            <a:r>
              <a:rPr lang="en-US" sz="2800" b="1" dirty="0"/>
              <a:t>a domestic bank holds in a foreign bank</a:t>
            </a:r>
            <a:r>
              <a:rPr lang="en-US" sz="2800" dirty="0"/>
              <a:t>, denominated in the foreign currency.</a:t>
            </a:r>
          </a:p>
          <a:p>
            <a:pPr algn="just"/>
            <a:r>
              <a:rPr lang="en-US" sz="2800" dirty="0"/>
              <a:t>From the perspective of the domestic bank, it is "our account with you." </a:t>
            </a:r>
          </a:p>
          <a:p>
            <a:pPr algn="just"/>
            <a:r>
              <a:rPr lang="en-US" sz="2800" dirty="0"/>
              <a:t>For instance, if a Kenyan bank maintains an account in Chinese </a:t>
            </a:r>
            <a:r>
              <a:rPr lang="en-US" sz="2800" dirty="0" err="1"/>
              <a:t>Yuans</a:t>
            </a:r>
            <a:r>
              <a:rPr lang="en-US" sz="2800" dirty="0"/>
              <a:t> with Bank of China, this account is considered the Kenya bank's Nostro account. </a:t>
            </a:r>
          </a:p>
          <a:p>
            <a:pPr algn="just"/>
            <a:r>
              <a:rPr lang="en-US" sz="2800" dirty="0"/>
              <a:t>Such accounts are instrumental in facilitating foreign exchange transactions and managing international trade, as they allow banks to hold and transact in foreign currencies without the need for constant currency conversions.</a:t>
            </a:r>
            <a:endParaRPr lang="en-KE" sz="2800" dirty="0"/>
          </a:p>
        </p:txBody>
      </p:sp>
    </p:spTree>
    <p:extLst>
      <p:ext uri="{BB962C8B-B14F-4D97-AF65-F5344CB8AC3E}">
        <p14:creationId xmlns:p14="http://schemas.microsoft.com/office/powerpoint/2010/main" val="4148725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8FB2-E0D3-018A-D539-509B97D43A66}"/>
              </a:ext>
            </a:extLst>
          </p:cNvPr>
          <p:cNvSpPr>
            <a:spLocks noGrp="1"/>
          </p:cNvSpPr>
          <p:nvPr>
            <p:ph type="title"/>
          </p:nvPr>
        </p:nvSpPr>
        <p:spPr>
          <a:xfrm>
            <a:off x="838200" y="365126"/>
            <a:ext cx="10515600" cy="559908"/>
          </a:xfrm>
        </p:spPr>
        <p:txBody>
          <a:bodyPr>
            <a:normAutofit fontScale="90000"/>
          </a:bodyPr>
          <a:lstStyle/>
          <a:p>
            <a:r>
              <a:rPr lang="en-US" sz="3600" dirty="0"/>
              <a:t>Vostro Accounts</a:t>
            </a:r>
            <a:endParaRPr lang="en-KE" sz="3600" dirty="0"/>
          </a:p>
        </p:txBody>
      </p:sp>
      <p:sp>
        <p:nvSpPr>
          <p:cNvPr id="3" name="Content Placeholder 2">
            <a:extLst>
              <a:ext uri="{FF2B5EF4-FFF2-40B4-BE49-F238E27FC236}">
                <a16:creationId xmlns:a16="http://schemas.microsoft.com/office/drawing/2014/main" id="{11AE0A9A-7CC5-9FA5-F6CD-06A1D03DED50}"/>
              </a:ext>
            </a:extLst>
          </p:cNvPr>
          <p:cNvSpPr>
            <a:spLocks noGrp="1"/>
          </p:cNvSpPr>
          <p:nvPr>
            <p:ph idx="1"/>
          </p:nvPr>
        </p:nvSpPr>
        <p:spPr>
          <a:xfrm>
            <a:off x="838200" y="925034"/>
            <a:ext cx="10515600" cy="5251929"/>
          </a:xfrm>
        </p:spPr>
        <p:txBody>
          <a:bodyPr>
            <a:normAutofit fontScale="92500" lnSpcReduction="10000"/>
          </a:bodyPr>
          <a:lstStyle/>
          <a:p>
            <a:pPr algn="just"/>
            <a:r>
              <a:rPr lang="en-US" dirty="0"/>
              <a:t>Conversely, the term "Vostro" is derived from Latin, meaning "yours." </a:t>
            </a:r>
          </a:p>
          <a:p>
            <a:pPr algn="just"/>
            <a:r>
              <a:rPr lang="en-US" dirty="0"/>
              <a:t>A Vostro account is an account that a foreign bank holds with a domestic bank, denominated in the domestic currency. </a:t>
            </a:r>
          </a:p>
          <a:p>
            <a:pPr algn="just"/>
            <a:r>
              <a:rPr lang="en-US" dirty="0"/>
              <a:t>From the domestic bank's perspective, it is "your account with us." </a:t>
            </a:r>
          </a:p>
          <a:p>
            <a:pPr algn="just"/>
            <a:r>
              <a:rPr lang="en-US" dirty="0"/>
              <a:t>For example, if Bank of Kigali bank holds an account in </a:t>
            </a:r>
            <a:r>
              <a:rPr lang="en-US" dirty="0" err="1"/>
              <a:t>Ksh</a:t>
            </a:r>
            <a:r>
              <a:rPr lang="en-US" dirty="0"/>
              <a:t> with Equity Bank, this account is the Equity bank's Vostro account (on behalf of Bank of Kigali). </a:t>
            </a:r>
          </a:p>
          <a:p>
            <a:pPr algn="just"/>
            <a:r>
              <a:rPr lang="en-US" dirty="0"/>
              <a:t>Vostro accounts enable domestic banks to provide services to foreign banks, facilitating transactions in the domestic currency and supporting international banking relationships.</a:t>
            </a:r>
            <a:endParaRPr lang="en-KE" dirty="0"/>
          </a:p>
        </p:txBody>
      </p:sp>
    </p:spTree>
    <p:extLst>
      <p:ext uri="{BB962C8B-B14F-4D97-AF65-F5344CB8AC3E}">
        <p14:creationId xmlns:p14="http://schemas.microsoft.com/office/powerpoint/2010/main" val="3430596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492F6-8B8E-5BE3-F522-0FC22D3C9115}"/>
              </a:ext>
            </a:extLst>
          </p:cNvPr>
          <p:cNvSpPr>
            <a:spLocks noGrp="1"/>
          </p:cNvSpPr>
          <p:nvPr>
            <p:ph type="title"/>
          </p:nvPr>
        </p:nvSpPr>
        <p:spPr>
          <a:xfrm>
            <a:off x="838200" y="365125"/>
            <a:ext cx="10515600" cy="666233"/>
          </a:xfrm>
        </p:spPr>
        <p:txBody>
          <a:bodyPr>
            <a:normAutofit/>
          </a:bodyPr>
          <a:lstStyle/>
          <a:p>
            <a:r>
              <a:rPr lang="en-US" sz="3600" dirty="0"/>
              <a:t>Loro Account</a:t>
            </a:r>
            <a:endParaRPr lang="en-KE" sz="3600" dirty="0"/>
          </a:p>
        </p:txBody>
      </p:sp>
      <p:sp>
        <p:nvSpPr>
          <p:cNvPr id="3" name="Content Placeholder 2">
            <a:extLst>
              <a:ext uri="{FF2B5EF4-FFF2-40B4-BE49-F238E27FC236}">
                <a16:creationId xmlns:a16="http://schemas.microsoft.com/office/drawing/2014/main" id="{97CAE799-7645-BA99-7E52-EF760F5FFB04}"/>
              </a:ext>
            </a:extLst>
          </p:cNvPr>
          <p:cNvSpPr>
            <a:spLocks noGrp="1"/>
          </p:cNvSpPr>
          <p:nvPr>
            <p:ph idx="1"/>
          </p:nvPr>
        </p:nvSpPr>
        <p:spPr>
          <a:xfrm>
            <a:off x="838200" y="1233377"/>
            <a:ext cx="10515600" cy="4943586"/>
          </a:xfrm>
        </p:spPr>
        <p:txBody>
          <a:bodyPr>
            <a:normAutofit fontScale="92500" lnSpcReduction="10000"/>
          </a:bodyPr>
          <a:lstStyle/>
          <a:p>
            <a:pPr algn="just"/>
            <a:r>
              <a:rPr lang="en-US" dirty="0"/>
              <a:t>The term "Loro" comes from Latin, meaning "theirs." </a:t>
            </a:r>
          </a:p>
          <a:p>
            <a:pPr algn="just"/>
            <a:r>
              <a:rPr lang="en-US" dirty="0"/>
              <a:t>A Loro account refers to an account that a third-party bank holds with another bank, as recorded by a domestic bank. Essentially, it is "their account with you," from the perspective of the domestic bank. </a:t>
            </a:r>
          </a:p>
          <a:p>
            <a:pPr algn="just"/>
            <a:r>
              <a:rPr lang="en-US" dirty="0"/>
              <a:t>Loro accounts are relevant in complex financial arrangements, such as syndicated loans, where multiple banks are involved in lending to a single borrower. </a:t>
            </a:r>
          </a:p>
          <a:p>
            <a:pPr algn="just"/>
            <a:r>
              <a:rPr lang="en-US" dirty="0"/>
              <a:t>These accounts help banks keep track of third-party funds held with other institutions, ensuring accurate record-keeping and coordination among multiple financial entities.</a:t>
            </a:r>
            <a:endParaRPr lang="en-KE" dirty="0"/>
          </a:p>
        </p:txBody>
      </p:sp>
    </p:spTree>
    <p:extLst>
      <p:ext uri="{BB962C8B-B14F-4D97-AF65-F5344CB8AC3E}">
        <p14:creationId xmlns:p14="http://schemas.microsoft.com/office/powerpoint/2010/main" val="173866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BF0153AF-37E1-A529-8B94-3BB200583F2D}"/>
              </a:ext>
            </a:extLst>
          </p:cNvPr>
          <p:cNvPicPr>
            <a:picLocks noGrp="1" noChangeAspect="1"/>
          </p:cNvPicPr>
          <p:nvPr>
            <p:ph idx="1"/>
          </p:nvPr>
        </p:nvPicPr>
        <p:blipFill>
          <a:blip r:embed="rId2"/>
          <a:stretch>
            <a:fillRect/>
          </a:stretch>
        </p:blipFill>
        <p:spPr>
          <a:xfrm>
            <a:off x="871869" y="85060"/>
            <a:ext cx="11025963" cy="6539024"/>
          </a:xfrm>
          <a:prstGeom prst="rect">
            <a:avLst/>
          </a:prstGeom>
        </p:spPr>
      </p:pic>
    </p:spTree>
    <p:extLst>
      <p:ext uri="{BB962C8B-B14F-4D97-AF65-F5344CB8AC3E}">
        <p14:creationId xmlns:p14="http://schemas.microsoft.com/office/powerpoint/2010/main" val="1789249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0</TotalTime>
  <Words>420</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Calibri Light</vt:lpstr>
      <vt:lpstr>Gill Sans Nova</vt:lpstr>
      <vt:lpstr>Office Theme</vt:lpstr>
      <vt:lpstr>GradientVTI</vt:lpstr>
      <vt:lpstr>Banking Law 2 Exp</vt:lpstr>
      <vt:lpstr>Nostro, Vostro and Loro Accounts</vt:lpstr>
      <vt:lpstr>Nostro Account</vt:lpstr>
      <vt:lpstr>Vostro Accounts</vt:lpstr>
      <vt:lpstr>Loro Account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wp@syie.onmicrosoft.com</dc:creator>
  <cp:lastModifiedBy>wp@syie.onmicrosoft.com</cp:lastModifiedBy>
  <cp:revision>1</cp:revision>
  <dcterms:created xsi:type="dcterms:W3CDTF">2025-05-25T18:02:45Z</dcterms:created>
  <dcterms:modified xsi:type="dcterms:W3CDTF">2025-05-25T18:02:57Z</dcterms:modified>
</cp:coreProperties>
</file>