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281" r:id="rId7"/>
    <p:sldId id="282" r:id="rId8"/>
    <p:sldId id="316" r:id="rId9"/>
    <p:sldId id="314" r:id="rId10"/>
    <p:sldId id="315" r:id="rId11"/>
    <p:sldId id="297" r:id="rId12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0" autoAdjust="0"/>
    <p:restoredTop sz="95388" autoAdjust="0"/>
  </p:normalViewPr>
  <p:slideViewPr>
    <p:cSldViewPr snapToGrid="0" snapToObjects="1">
      <p:cViewPr varScale="1">
        <p:scale>
          <a:sx n="112" d="100"/>
          <a:sy n="112" d="100"/>
        </p:scale>
        <p:origin x="378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Продукт</a:t>
            </a:r>
            <a:br>
              <a:rPr lang="ru-RU" dirty="0"/>
            </a:br>
            <a:r>
              <a:rPr lang="en-US" dirty="0"/>
              <a:t>“</a:t>
            </a:r>
            <a:r>
              <a:rPr lang="ru-RU" dirty="0"/>
              <a:t>Генератор ОБЛАКА слов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Создать продукт, который из списка пользовательских ответов возвращает понятное и интерпретируемое облако слов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осуществляется подбор синонимов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Подбор синонимов происходит с помощью сравнения семантической близости слов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10E30-1AD3-85D0-46F7-518CD826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90" y="868095"/>
            <a:ext cx="469648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865" y="497743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 веб-решения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6277" y="1690299"/>
            <a:ext cx="8982635" cy="4554971"/>
          </a:xfrm>
        </p:spPr>
        <p:txBody>
          <a:bodyPr rtlCol="0">
            <a:normAutofit fontScale="92500" lnSpcReduction="10000"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800" dirty="0"/>
              <a:t>Наше веб-решение представляет собой сайт, который имеет 4 кнопки</a:t>
            </a:r>
          </a:p>
          <a:p>
            <a:pPr marL="0" indent="0" rtl="0">
              <a:buNone/>
            </a:pPr>
            <a:r>
              <a:rPr lang="ru-RU" sz="2800" dirty="0"/>
              <a:t>Загрузить </a:t>
            </a:r>
            <a:r>
              <a:rPr lang="en-US" sz="2800" dirty="0"/>
              <a:t>JSON-</a:t>
            </a:r>
            <a:r>
              <a:rPr lang="ru-RU" sz="2800" dirty="0"/>
              <a:t>файл</a:t>
            </a:r>
          </a:p>
          <a:p>
            <a:r>
              <a:rPr lang="ru-RU" sz="2400" dirty="0"/>
              <a:t>Файл загружается и проводника на вашем компьютере</a:t>
            </a:r>
            <a:endParaRPr lang="en-US" sz="2400" dirty="0"/>
          </a:p>
          <a:p>
            <a:pPr marL="0" indent="0" rtl="0">
              <a:buNone/>
            </a:pPr>
            <a:r>
              <a:rPr lang="ru-RU" sz="2800" dirty="0"/>
              <a:t>Предпросмотр файла</a:t>
            </a:r>
          </a:p>
          <a:p>
            <a:r>
              <a:rPr lang="ru-RU" sz="2400" dirty="0"/>
              <a:t>Открывается загруженный файл с компьютера</a:t>
            </a:r>
            <a:endParaRPr lang="en-US" sz="2400" dirty="0"/>
          </a:p>
          <a:p>
            <a:pPr marL="0" indent="0" rtl="0">
              <a:buNone/>
            </a:pPr>
            <a:r>
              <a:rPr lang="ru-RU" sz="2800" dirty="0"/>
              <a:t>Создать облако слов</a:t>
            </a:r>
          </a:p>
          <a:p>
            <a:r>
              <a:rPr lang="ru-RU" sz="2400" dirty="0"/>
              <a:t>Обработанный нашим кодом, происходит вывод синонимов</a:t>
            </a:r>
            <a:endParaRPr lang="en-US" sz="2400" dirty="0"/>
          </a:p>
          <a:p>
            <a:pPr marL="0" indent="0" rtl="0">
              <a:buNone/>
            </a:pPr>
            <a:r>
              <a:rPr lang="ru-RU" sz="2800" dirty="0"/>
              <a:t>Скачать синонимы</a:t>
            </a:r>
          </a:p>
          <a:p>
            <a:r>
              <a:rPr lang="ru-RU" sz="2400" dirty="0"/>
              <a:t>Скачиваются только синонимы с выбором места в проводнике</a:t>
            </a:r>
          </a:p>
          <a:p>
            <a:pPr marL="0" indent="0" rtl="0">
              <a:buNone/>
            </a:pPr>
            <a:endParaRPr lang="ru-RU" sz="28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4" name="Управляющая кнопка: &quot;Получить сведения&quot;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2B88BC4-66F2-4F3F-B71F-0BCA8026BF52}"/>
              </a:ext>
            </a:extLst>
          </p:cNvPr>
          <p:cNvSpPr/>
          <p:nvPr/>
        </p:nvSpPr>
        <p:spPr>
          <a:xfrm>
            <a:off x="2568555" y="2435033"/>
            <a:ext cx="466165" cy="525345"/>
          </a:xfrm>
          <a:prstGeom prst="actionButtonInform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Управляющая кнопка: &quot;Получить сведения&quot;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F4C4C6-2092-4DAD-A0BD-B81DFCA71406}"/>
              </a:ext>
            </a:extLst>
          </p:cNvPr>
          <p:cNvSpPr/>
          <p:nvPr/>
        </p:nvSpPr>
        <p:spPr>
          <a:xfrm>
            <a:off x="2572847" y="3368696"/>
            <a:ext cx="466165" cy="52534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Получить сведения&quot;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992EE2-6A72-45D7-914E-AF9238E72026}"/>
              </a:ext>
            </a:extLst>
          </p:cNvPr>
          <p:cNvSpPr/>
          <p:nvPr/>
        </p:nvSpPr>
        <p:spPr>
          <a:xfrm>
            <a:off x="2572847" y="4302359"/>
            <a:ext cx="466165" cy="52534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Получить сведения&quot;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A83D1B-B039-4735-9921-8981EC8A141D}"/>
              </a:ext>
            </a:extLst>
          </p:cNvPr>
          <p:cNvSpPr/>
          <p:nvPr/>
        </p:nvSpPr>
        <p:spPr>
          <a:xfrm>
            <a:off x="2572847" y="5236022"/>
            <a:ext cx="466165" cy="52534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Получить сведения&quot;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1902134-25D2-3BCE-2715-727812E5098F}"/>
              </a:ext>
            </a:extLst>
          </p:cNvPr>
          <p:cNvSpPr/>
          <p:nvPr/>
        </p:nvSpPr>
        <p:spPr>
          <a:xfrm>
            <a:off x="2584333" y="3368695"/>
            <a:ext cx="466165" cy="525345"/>
          </a:xfrm>
          <a:prstGeom prst="actionButtonInform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Управляющая кнопка: &quot;Получить сведения&quot;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21F752F-2106-0157-4F60-6E4137DE61C4}"/>
              </a:ext>
            </a:extLst>
          </p:cNvPr>
          <p:cNvSpPr/>
          <p:nvPr/>
        </p:nvSpPr>
        <p:spPr>
          <a:xfrm>
            <a:off x="2572847" y="4302359"/>
            <a:ext cx="466165" cy="525345"/>
          </a:xfrm>
          <a:prstGeom prst="actionButtonInform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Управляющая кнопка: &quot;Получить сведения&quot;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ADF3EF-F55F-8F1C-98E4-9CEAB2E52C30}"/>
              </a:ext>
            </a:extLst>
          </p:cNvPr>
          <p:cNvSpPr/>
          <p:nvPr/>
        </p:nvSpPr>
        <p:spPr>
          <a:xfrm>
            <a:off x="2572847" y="5236022"/>
            <a:ext cx="466165" cy="525345"/>
          </a:xfrm>
          <a:prstGeom prst="actionButtonInform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A07AEFD-19B6-E030-DFF0-D7CA85BD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99961D-C228-E9D1-2FD7-D2BDB7C28E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EA9BBD-3097-D464-C804-D854DCD66B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F91E6F-2DCE-B86A-F232-C502C331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874" y="-298175"/>
            <a:ext cx="7921486" cy="60827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Сам код при помощи которого генерируется облако слов, имеет дальнейший потенциал для развития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3867760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dirty="0"/>
              <a:t>Как можно улучшить проект?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727269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lvl="1" rtl="0"/>
            <a:r>
              <a:rPr lang="ru-RU" sz="2400" dirty="0"/>
              <a:t>Подключить современную ИИ </a:t>
            </a:r>
          </a:p>
          <a:p>
            <a:pPr lvl="1" rtl="0"/>
            <a:r>
              <a:rPr lang="ru-RU" sz="2400" dirty="0"/>
              <a:t>Использовать другие модели для сравнения семантической близости</a:t>
            </a:r>
          </a:p>
          <a:p>
            <a:pPr marL="0" lvl="1" indent="0" rtl="0">
              <a:buNone/>
            </a:pPr>
            <a:endParaRPr lang="ru-RU" sz="2400" dirty="0"/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665155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lvl="1" rtl="0"/>
            <a:r>
              <a:rPr lang="ru-RU" sz="2400" dirty="0"/>
              <a:t>Обладает дальнейшим потенциалом для развития</a:t>
            </a:r>
          </a:p>
          <a:p>
            <a:pPr lvl="1" rtl="0"/>
            <a:r>
              <a:rPr lang="ru-RU" sz="2400" dirty="0"/>
              <a:t>Оптимизированный код и не требующий больших мощностей системы</a:t>
            </a:r>
          </a:p>
          <a:p>
            <a:pPr lvl="1" rtl="0"/>
            <a:r>
              <a:rPr lang="ru-RU" sz="2400" dirty="0"/>
              <a:t>Может нейтрализовать нецензурную лексику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5ED7E2-CF17-7D58-D8E8-4C0FA8724FF5}"/>
              </a:ext>
            </a:extLst>
          </p:cNvPr>
          <p:cNvSpPr txBox="1">
            <a:spLocks/>
          </p:cNvSpPr>
          <p:nvPr/>
        </p:nvSpPr>
        <p:spPr>
          <a:xfrm>
            <a:off x="4853608" y="827757"/>
            <a:ext cx="3867760" cy="122238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Почему именно этот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“</a:t>
            </a:r>
            <a:r>
              <a:rPr lang="ru-RU" dirty="0"/>
              <a:t>Русские слоны</a:t>
            </a:r>
            <a:r>
              <a:rPr lang="en-US" dirty="0"/>
              <a:t>”</a:t>
            </a:r>
            <a:endParaRPr lang="ru-RU" dirty="0"/>
          </a:p>
          <a:p>
            <a:pPr rtl="0"/>
            <a:r>
              <a:rPr lang="ru-RU" dirty="0" err="1"/>
              <a:t>Даник</a:t>
            </a:r>
            <a:endParaRPr lang="ru-RU" dirty="0"/>
          </a:p>
          <a:p>
            <a:pPr rtl="0"/>
            <a:r>
              <a:rPr lang="ru-RU" dirty="0" err="1"/>
              <a:t>Степчик</a:t>
            </a:r>
            <a:endParaRPr lang="ru-RU" dirty="0"/>
          </a:p>
          <a:p>
            <a:pPr rtl="0"/>
            <a:r>
              <a:rPr lang="ru-RU" dirty="0"/>
              <a:t>Варя</a:t>
            </a:r>
          </a:p>
          <a:p>
            <a:pPr rtl="0"/>
            <a:r>
              <a:rPr lang="ru-RU" dirty="0"/>
              <a:t>Леша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D7FE89-09A0-CBB5-8695-1C72FFFF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04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{BC6B906C-557B-4C37-B48F-0228D6C71264}tf78438558_win32</Template>
  <TotalTime>45</TotalTime>
  <Words>148</Words>
  <Application>Microsoft Office PowerPoint</Application>
  <PresentationFormat>Широкоэкранный</PresentationFormat>
  <Paragraphs>34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Пользовательская</vt:lpstr>
      <vt:lpstr>Продукт “Генератор ОБЛАКА слов”</vt:lpstr>
      <vt:lpstr>Задача</vt:lpstr>
      <vt:lpstr>Как осуществляется подбор синонимов</vt:lpstr>
      <vt:lpstr>Описание веб-решения</vt:lpstr>
      <vt:lpstr>Презентация PowerPoint</vt:lpstr>
      <vt:lpstr>Сам код при помощи которого генерируется облако слов, имеет дальнейший потенциал для развития</vt:lpstr>
      <vt:lpstr>Как можно улучшить проект?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Продукт “Генератор синонимов”</dc:title>
  <dc:subject/>
  <dc:creator>blueberry men</dc:creator>
  <cp:lastModifiedBy>blueberry men</cp:lastModifiedBy>
  <cp:revision>6</cp:revision>
  <dcterms:created xsi:type="dcterms:W3CDTF">2024-10-02T22:25:28Z</dcterms:created>
  <dcterms:modified xsi:type="dcterms:W3CDTF">2024-10-03T09:40:33Z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