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65789"/>
  </p:normalViewPr>
  <p:slideViewPr>
    <p:cSldViewPr snapToGrid="0">
      <p:cViewPr varScale="1">
        <p:scale>
          <a:sx n="80" d="100"/>
          <a:sy n="8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BE18-0FC4-AA4B-AAE2-4CD117A07ECB}" type="datetimeFigureOut">
              <a:rPr lang="en-KR" smtClean="0"/>
              <a:t>6/26/24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BB54D-C6B7-7646-98E3-F214CE707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787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KR" dirty="0"/>
              <a:t>Left image = vacuum OFF, right image = vacuum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KR" dirty="0"/>
              <a:t>HARP-based, ran with Bonsai.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KR" dirty="0"/>
              <a:t>Pinene 100% bottle and blank bottle used. PIN -&gt; Blank -&gt; Blank.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KR" dirty="0"/>
              <a:t>PID setting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KR" dirty="0"/>
              <a:t>Offset: 48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KR" dirty="0"/>
              <a:t>Gain: 1x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KR" dirty="0"/>
              <a:t>Pump: High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KR" dirty="0"/>
              <a:t>Flow rate: 75ml / bottle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KR" b="1" dirty="0"/>
              <a:t>Time variables (ms)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KR" b="0" dirty="0"/>
              <a:t>switchTime1 = 35 (supposed to be 30; added 5ms due to Bonsai’s timing delay problem)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KR" b="0" dirty="0"/>
              <a:t>switchTime2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KR" b="0" dirty="0"/>
              <a:t>vacuumDelay = 25 (supposed to be 20; added 5ms due to Bonsai’s timing delay problem)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KR" b="0" dirty="0"/>
              <a:t>portValveCycleTime = 110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KR" b="0" dirty="0"/>
              <a:t>vacuumDuration =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BB54D-C6B7-7646-98E3-F214CE7071BF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796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407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004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247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439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829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830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663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041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247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368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07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EEAACB4-49CD-2C44-ADD0-0E093B64EA90}" type="datetimeFigureOut">
              <a:rPr lang="en-KR" smtClean="0"/>
              <a:t>6/26/24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FD02CE9-D6BB-7A4E-8FAD-38379C4104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140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with a graph on it&#10;&#10;Description automatically generated">
            <a:extLst>
              <a:ext uri="{FF2B5EF4-FFF2-40B4-BE49-F238E27FC236}">
                <a16:creationId xmlns:a16="http://schemas.microsoft.com/office/drawing/2014/main" id="{AFF78DF6-8235-BEB3-52BD-E0CE831F98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137"/>
            <a:ext cx="6096000" cy="4343725"/>
          </a:xfrm>
          <a:prstGeom prst="rect">
            <a:avLst/>
          </a:prstGeom>
        </p:spPr>
      </p:pic>
      <p:pic>
        <p:nvPicPr>
          <p:cNvPr id="9" name="Picture 8" descr="A close up of a monitor&#10;&#10;Description automatically generated">
            <a:extLst>
              <a:ext uri="{FF2B5EF4-FFF2-40B4-BE49-F238E27FC236}">
                <a16:creationId xmlns:a16="http://schemas.microsoft.com/office/drawing/2014/main" id="{4544D0BD-DE61-1850-FE34-1DDED5CDF2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137"/>
            <a:ext cx="6007046" cy="43437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C64957-F6D3-B2C7-C03C-E52F19941074}"/>
              </a:ext>
            </a:extLst>
          </p:cNvPr>
          <p:cNvSpPr/>
          <p:nvPr/>
        </p:nvSpPr>
        <p:spPr>
          <a:xfrm>
            <a:off x="9969446" y="6461311"/>
            <a:ext cx="2200835" cy="3630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Recorded 6.26.2024</a:t>
            </a:r>
          </a:p>
        </p:txBody>
      </p:sp>
    </p:spTree>
    <p:extLst>
      <p:ext uri="{BB962C8B-B14F-4D97-AF65-F5344CB8AC3E}">
        <p14:creationId xmlns:p14="http://schemas.microsoft.com/office/powerpoint/2010/main" val="5901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3BBC3B9E-8C6E-AC3D-E083-D7A715EB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1" y="0"/>
            <a:ext cx="11666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102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 Kim</dc:creator>
  <cp:lastModifiedBy>Courtney Kim</cp:lastModifiedBy>
  <cp:revision>6</cp:revision>
  <dcterms:created xsi:type="dcterms:W3CDTF">2024-06-26T17:49:26Z</dcterms:created>
  <dcterms:modified xsi:type="dcterms:W3CDTF">2024-06-26T18:20:29Z</dcterms:modified>
</cp:coreProperties>
</file>