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5C0D-73F0-4369-874E-125C6917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C5771-3F99-424D-B5C7-CC6C278FB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7AFC-1AD8-482E-91C6-B4D1B55F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330A-7A2B-4E2B-A64B-A84C5864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7770-0BC2-4748-A4B2-8AE55C78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88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7BAF-4B6B-4BB0-8A04-E14A2547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0D0AB-D3B9-4D43-B48D-6A872D77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E75F-A1B1-4EC1-AD42-98DB4D25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0B93-8E00-416B-9140-F4F27FAE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38DA-DA06-45E2-A6B2-3395BE45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231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C15AF-779D-4F47-A699-068C4B59E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12320-CF96-4F1A-BC35-E9FA774D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2A83-4266-4700-9ED9-B2D01B26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E004-0F55-4A7B-8C45-520A0F77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1353-2497-49FC-B660-8DF490A2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83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B260-3A72-4A82-9437-930E5691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1F1C-45BF-4CAE-B926-5A4FFF36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00CD4-F106-4468-BFFF-5B280A7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3A17-0B59-436A-8930-9960F073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842F-83BC-49B2-8AB3-4A52E868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10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250D-2BEA-484C-A98A-F303D947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39D1-295D-4501-B13E-09D0EBA9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8B64-ADDE-4BCD-B42B-5C896DA7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14AD-70F8-468D-B9DA-28675207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0482-06D7-4012-9B62-D8D6DAC5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8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38C-A49E-4FD3-BDA1-8482BB31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F7EB-6DDF-4F17-A8C3-8D6EA5D8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D251D-198A-4FD4-8A71-FFE9E0E6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56C20-D05E-4F77-AA9F-5AA35204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83712-79E1-429C-9A14-D1DD2BD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24831-618F-48D0-8E7F-77DCB4AB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17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75E8-4FC7-4697-934C-935A3274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D3005-F2E7-4FFD-B58D-A9BD0F31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D42C7-6A68-465D-99F6-A755C6CF4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E307-0E89-45BE-8B20-957B9800E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9F830-31FF-4423-B436-E1B15DFE8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2F328-E3C8-4214-9591-99A82D06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EAD8-7B1B-45AB-839A-5BFF48C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16246-115C-4245-BD72-025E0B5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828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D6D6-E8B9-4247-AC19-F08A59F7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1A374-D973-42B2-8ED0-F46E9E69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A85B6-2AA6-41FF-82F5-31C86259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2662E-E6D7-4255-B8B2-51689F61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60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0172C-3CF0-4FED-B0A6-CFCCA52D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F964A-8D1A-487C-844F-24784D9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D0D2A-A3FF-4124-9587-D6B8722B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97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E846-5772-442D-9BF7-8330FA08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018A-5709-43ED-A8D1-89EA7D52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13124-2C50-4C0B-9EBC-ECEFAA94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15A6C-F7A1-4DE3-A3EB-0C5F2CC9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8D22-12DD-443A-8E4E-DFD6223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DA49B-4E77-4697-8ACA-3947D0A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53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5FA8-EBE8-4E18-A12A-7ABD2D8D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6C0CB-8200-4250-9862-203D619AC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8E8B0-3575-4AD5-9081-29F6C23C2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C007-1CC8-448C-B8A5-87663E6B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70B0-BCFE-4A0B-A686-599D6FA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1CCB2-A341-418A-B3E2-F6F802E3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6B458-2ACA-4F9B-B12C-6553074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3923-6DE1-4E4B-ACD2-FEA45F82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A245-2595-45E2-92FC-451F2E1C1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2749-9E73-4285-AD56-D944B082C350}" type="datetimeFigureOut">
              <a:rPr lang="ro-RO" smtClean="0"/>
              <a:t>30.11.2020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91CE-3A5B-4BB0-A9DE-D020B538E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3F89-CD55-4FA1-B013-666B2FBA8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C95F-608B-4F2E-9CA9-F43B31FA143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994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ditive vs Subtractive Manufacturing: Difference | 3DE-Shop">
            <a:extLst>
              <a:ext uri="{FF2B5EF4-FFF2-40B4-BE49-F238E27FC236}">
                <a16:creationId xmlns:a16="http://schemas.microsoft.com/office/drawing/2014/main" id="{5073C95D-CCC2-4295-B229-F715C0E6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36" y="2059709"/>
            <a:ext cx="7954510" cy="323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7D569-B324-41BE-BCD5-8825EA5A3A36}"/>
              </a:ext>
            </a:extLst>
          </p:cNvPr>
          <p:cNvSpPr txBox="1"/>
          <p:nvPr/>
        </p:nvSpPr>
        <p:spPr>
          <a:xfrm>
            <a:off x="1339273" y="452583"/>
            <a:ext cx="10418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Există </a:t>
            </a:r>
            <a:r>
              <a:rPr lang="ro-RO" sz="3200" b="1" i="1" u="sng" dirty="0">
                <a:latin typeface="Helvetica" panose="020B0604020202020204" pitchFamily="34" charset="0"/>
                <a:cs typeface="Helvetica" panose="020B0604020202020204" pitchFamily="34" charset="0"/>
              </a:rPr>
              <a:t>2 metode </a:t>
            </a:r>
            <a:r>
              <a:rPr lang="ro-RO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principale de </a:t>
            </a:r>
            <a:r>
              <a:rPr lang="ro-RO" sz="3200" b="1" i="1" u="sng" dirty="0">
                <a:latin typeface="Helvetica" panose="020B0604020202020204" pitchFamily="34" charset="0"/>
                <a:cs typeface="Helvetica" panose="020B0604020202020204" pitchFamily="34" charset="0"/>
              </a:rPr>
              <a:t>fabricare a pieselor</a:t>
            </a:r>
            <a:endParaRPr lang="ro-RO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16182-94B8-496E-AB33-D03199069BA6}"/>
              </a:ext>
            </a:extLst>
          </p:cNvPr>
          <p:cNvSpPr txBox="1"/>
          <p:nvPr/>
        </p:nvSpPr>
        <p:spPr>
          <a:xfrm>
            <a:off x="9116292" y="3429000"/>
            <a:ext cx="317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Produs final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0D6915-4B20-441F-AF09-EDD6BF94209E}"/>
              </a:ext>
            </a:extLst>
          </p:cNvPr>
          <p:cNvSpPr/>
          <p:nvPr/>
        </p:nvSpPr>
        <p:spPr>
          <a:xfrm>
            <a:off x="6957792" y="1972249"/>
            <a:ext cx="2013527" cy="37635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001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79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23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55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5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6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7475F-02EF-4797-BEC7-26CD0843A708}"/>
              </a:ext>
            </a:extLst>
          </p:cNvPr>
          <p:cNvSpPr txBox="1"/>
          <p:nvPr/>
        </p:nvSpPr>
        <p:spPr>
          <a:xfrm>
            <a:off x="886690" y="360219"/>
            <a:ext cx="10418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Există </a:t>
            </a:r>
            <a:r>
              <a:rPr lang="ro-RO" sz="3200" b="1" i="1" u="sng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metode </a:t>
            </a:r>
            <a:r>
              <a:rPr lang="ro-RO" sz="32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principale de </a:t>
            </a:r>
            <a:r>
              <a:rPr lang="ro-RO" sz="3200" b="1" i="1" u="sng" dirty="0">
                <a:latin typeface="Helvetica" panose="020B0604020202020204" pitchFamily="34" charset="0"/>
                <a:cs typeface="Helvetica" panose="020B0604020202020204" pitchFamily="34" charset="0"/>
              </a:rPr>
              <a:t>prelucrare prin </a:t>
            </a:r>
          </a:p>
          <a:p>
            <a:pPr algn="ctr"/>
            <a:r>
              <a:rPr lang="ro-RO" sz="3200" b="1" i="1" u="sng" dirty="0">
                <a:latin typeface="Helvetica" panose="020B0604020202020204" pitchFamily="34" charset="0"/>
                <a:cs typeface="Helvetica" panose="020B0604020202020204" pitchFamily="34" charset="0"/>
              </a:rPr>
              <a:t>extragere</a:t>
            </a:r>
            <a:r>
              <a:rPr lang="ro-RO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 de material</a:t>
            </a:r>
          </a:p>
        </p:txBody>
      </p:sp>
      <p:pic>
        <p:nvPicPr>
          <p:cNvPr id="2052" name="Picture 4" descr="CNC turning and milling – what's the difference? - Aldermans">
            <a:extLst>
              <a:ext uri="{FF2B5EF4-FFF2-40B4-BE49-F238E27FC236}">
                <a16:creationId xmlns:a16="http://schemas.microsoft.com/office/drawing/2014/main" id="{5BE4F98B-A17B-4D14-8BE2-46C298BE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81" y="4495242"/>
            <a:ext cx="2869370" cy="152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DCA79-AA3D-4C6D-A2E4-E3AE0C55ACAB}"/>
              </a:ext>
            </a:extLst>
          </p:cNvPr>
          <p:cNvSpPr txBox="1"/>
          <p:nvPr/>
        </p:nvSpPr>
        <p:spPr>
          <a:xfrm>
            <a:off x="6724072" y="5064703"/>
            <a:ext cx="268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Strunjire</a:t>
            </a:r>
            <a:endParaRPr lang="ro-RO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4F556-DF4E-4A8E-A3F7-109C7D5B6A7C}"/>
              </a:ext>
            </a:extLst>
          </p:cNvPr>
          <p:cNvSpPr txBox="1"/>
          <p:nvPr/>
        </p:nvSpPr>
        <p:spPr>
          <a:xfrm>
            <a:off x="6594763" y="2666294"/>
            <a:ext cx="2687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Frezare</a:t>
            </a:r>
            <a:endParaRPr lang="ro-RO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E9764-C98D-436E-9F76-D086154BA1C3}"/>
              </a:ext>
            </a:extLst>
          </p:cNvPr>
          <p:cNvSpPr txBox="1"/>
          <p:nvPr/>
        </p:nvSpPr>
        <p:spPr>
          <a:xfrm>
            <a:off x="9411854" y="3820322"/>
            <a:ext cx="189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Video</a:t>
            </a:r>
          </a:p>
        </p:txBody>
      </p:sp>
      <p:pic>
        <p:nvPicPr>
          <p:cNvPr id="2054" name="Picture 6" descr="Difference between Turning and Milling – Site Title">
            <a:extLst>
              <a:ext uri="{FF2B5EF4-FFF2-40B4-BE49-F238E27FC236}">
                <a16:creationId xmlns:a16="http://schemas.microsoft.com/office/drawing/2014/main" id="{1FC10F44-3335-465F-BD1A-4C1ACEA13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86" y="1821946"/>
            <a:ext cx="4572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7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ron Milling Tools, Rs 2550 /piece H. M. Traders | ID: 11664764388">
            <a:extLst>
              <a:ext uri="{FF2B5EF4-FFF2-40B4-BE49-F238E27FC236}">
                <a16:creationId xmlns:a16="http://schemas.microsoft.com/office/drawing/2014/main" id="{3A3C3630-83CF-476D-B3A4-C4FFE2755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7" t="8882" r="12439" b="9912"/>
          <a:stretch/>
        </p:blipFill>
        <p:spPr bwMode="auto">
          <a:xfrm>
            <a:off x="900691" y="1949702"/>
            <a:ext cx="4257964" cy="469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CB2E77-9DD6-49BD-949C-47CFD832DC4E}"/>
              </a:ext>
            </a:extLst>
          </p:cNvPr>
          <p:cNvSpPr txBox="1"/>
          <p:nvPr/>
        </p:nvSpPr>
        <p:spPr>
          <a:xfrm>
            <a:off x="4036290" y="480292"/>
            <a:ext cx="463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Instrumente de frezat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EE7E9-5CA8-4E8D-A972-38A58A14A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6"/>
          <a:stretch/>
        </p:blipFill>
        <p:spPr>
          <a:xfrm>
            <a:off x="6426271" y="1949702"/>
            <a:ext cx="4493347" cy="3333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7BD11-0C0F-4AD4-88FA-CFDF853E8B4E}"/>
              </a:ext>
            </a:extLst>
          </p:cNvPr>
          <p:cNvSpPr txBox="1"/>
          <p:nvPr/>
        </p:nvSpPr>
        <p:spPr>
          <a:xfrm>
            <a:off x="6248400" y="1303371"/>
            <a:ext cx="484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Instrumente de bază</a:t>
            </a:r>
            <a:endParaRPr lang="ro-RO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BDDBC-B269-4EAE-B2B2-13F02D3143AA}"/>
              </a:ext>
            </a:extLst>
          </p:cNvPr>
          <p:cNvSpPr txBox="1"/>
          <p:nvPr/>
        </p:nvSpPr>
        <p:spPr>
          <a:xfrm>
            <a:off x="512764" y="1364927"/>
            <a:ext cx="484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Diferite instrumente</a:t>
            </a:r>
            <a:endParaRPr lang="ro-RO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1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2AC58-4C04-49DE-B40A-9915D1FB9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" t="3194" b="1589"/>
          <a:stretch/>
        </p:blipFill>
        <p:spPr>
          <a:xfrm>
            <a:off x="927775" y="2008313"/>
            <a:ext cx="4927845" cy="3610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C2614B-B810-4ABE-A24A-937C297C2278}"/>
              </a:ext>
            </a:extLst>
          </p:cNvPr>
          <p:cNvSpPr txBox="1"/>
          <p:nvPr/>
        </p:nvSpPr>
        <p:spPr>
          <a:xfrm>
            <a:off x="644577" y="378463"/>
            <a:ext cx="484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2 opțiuni ale vârfului instrumentelor plate</a:t>
            </a:r>
            <a:endParaRPr lang="ro-RO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122" name="Picture 2" descr="NACHI-FUJIKOSHI CORP. / Product Info. / Cutting Tools">
            <a:extLst>
              <a:ext uri="{FF2B5EF4-FFF2-40B4-BE49-F238E27FC236}">
                <a16:creationId xmlns:a16="http://schemas.microsoft.com/office/drawing/2014/main" id="{7C0AD1EB-6FE1-436E-B1D1-E1791531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4519"/>
            <a:ext cx="5038751" cy="39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675AAC-49D5-4B65-AEA3-FE0016A7E76D}"/>
              </a:ext>
            </a:extLst>
          </p:cNvPr>
          <p:cNvSpPr txBox="1"/>
          <p:nvPr/>
        </p:nvSpPr>
        <p:spPr>
          <a:xfrm>
            <a:off x="6336382" y="378463"/>
            <a:ext cx="484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Posibilități de utilizare a frezei plate</a:t>
            </a:r>
            <a:endParaRPr lang="ro-RO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476C-7755-46A9-9915-C27726DE27AB}"/>
              </a:ext>
            </a:extLst>
          </p:cNvPr>
          <p:cNvSpPr txBox="1"/>
          <p:nvPr/>
        </p:nvSpPr>
        <p:spPr>
          <a:xfrm>
            <a:off x="10827460" y="1455681"/>
            <a:ext cx="1200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Improved evacuation of chips</a:t>
            </a:r>
          </a:p>
        </p:txBody>
      </p:sp>
    </p:spTree>
    <p:extLst>
      <p:ext uri="{BB962C8B-B14F-4D97-AF65-F5344CB8AC3E}">
        <p14:creationId xmlns:p14="http://schemas.microsoft.com/office/powerpoint/2010/main" val="57263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053C25-10C5-40DE-A554-22FE408C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77" y="332918"/>
            <a:ext cx="3733800" cy="2409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7E7F8E-D55F-41E7-98B5-637C8248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823" y="1068665"/>
            <a:ext cx="3533775" cy="2505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2A3C6-85B4-482F-A047-6B6E24FDB0E4}"/>
              </a:ext>
            </a:extLst>
          </p:cNvPr>
          <p:cNvSpPr txBox="1"/>
          <p:nvPr/>
        </p:nvSpPr>
        <p:spPr>
          <a:xfrm>
            <a:off x="742832" y="2742743"/>
            <a:ext cx="484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Instrument (freză) pentru prelucrarea feșelor</a:t>
            </a:r>
            <a:endParaRPr lang="ro-RO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58C66-DD50-4BB9-AF8E-A18FA6F508BA}"/>
              </a:ext>
            </a:extLst>
          </p:cNvPr>
          <p:cNvSpPr txBox="1"/>
          <p:nvPr/>
        </p:nvSpPr>
        <p:spPr>
          <a:xfrm>
            <a:off x="8175395" y="332918"/>
            <a:ext cx="3682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Instrument pentru prelucrarea </a:t>
            </a:r>
            <a:r>
              <a:rPr lang="ro-RO" sz="20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colțurilor</a:t>
            </a:r>
            <a:endParaRPr lang="ro-RO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AC3BF-8BEE-46A8-BE96-DC6A015FE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05" y="3865797"/>
            <a:ext cx="3816337" cy="2814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C4CD8-01CA-4E74-AB54-5C6EC338A163}"/>
              </a:ext>
            </a:extLst>
          </p:cNvPr>
          <p:cNvSpPr txBox="1"/>
          <p:nvPr/>
        </p:nvSpPr>
        <p:spPr>
          <a:xfrm>
            <a:off x="7091312" y="4010808"/>
            <a:ext cx="3682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Instrument pentru efectuarea fileturilor</a:t>
            </a:r>
            <a:endParaRPr lang="ro-RO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4D8E6F-9952-4D33-9660-20295534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7"/>
          <a:stretch/>
        </p:blipFill>
        <p:spPr>
          <a:xfrm>
            <a:off x="3111066" y="3656098"/>
            <a:ext cx="6938098" cy="2761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0B4CF7-4E69-4459-A213-B51468EB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53" y="440032"/>
            <a:ext cx="3638550" cy="28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DBF34-C438-4B61-81EE-847B487AA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38"/>
          <a:stretch/>
        </p:blipFill>
        <p:spPr>
          <a:xfrm>
            <a:off x="7350138" y="743917"/>
            <a:ext cx="3097728" cy="2285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9F267-F9A2-46E3-9E2A-07C809A25A70}"/>
              </a:ext>
            </a:extLst>
          </p:cNvPr>
          <p:cNvSpPr txBox="1"/>
          <p:nvPr/>
        </p:nvSpPr>
        <p:spPr>
          <a:xfrm>
            <a:off x="448179" y="486198"/>
            <a:ext cx="2378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Rotirea direcția acelor de ceasornic</a:t>
            </a:r>
            <a:endParaRPr lang="ro-RO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7B849-6891-46B1-93DD-4017C0785E61}"/>
              </a:ext>
            </a:extLst>
          </p:cNvPr>
          <p:cNvSpPr txBox="1"/>
          <p:nvPr/>
        </p:nvSpPr>
        <p:spPr>
          <a:xfrm>
            <a:off x="5338620" y="301532"/>
            <a:ext cx="672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>
                <a:latin typeface="Helvetica" panose="020B0604020202020204" pitchFamily="34" charset="0"/>
                <a:cs typeface="Helvetica" panose="020B0604020202020204" pitchFamily="34" charset="0"/>
              </a:rPr>
              <a:t>Formarea așchiilor determină solicitările pe instrument</a:t>
            </a:r>
            <a:endParaRPr lang="ro-RO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0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18DD9-2CE9-4707-B00B-48FB072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3" y="1069614"/>
            <a:ext cx="4396785" cy="4718772"/>
          </a:xfrm>
          <a:prstGeom prst="rect">
            <a:avLst/>
          </a:prstGeom>
        </p:spPr>
      </p:pic>
      <p:pic>
        <p:nvPicPr>
          <p:cNvPr id="6146" name="Picture 2" descr="Milling Speed and Feed Calculator">
            <a:extLst>
              <a:ext uri="{FF2B5EF4-FFF2-40B4-BE49-F238E27FC236}">
                <a16:creationId xmlns:a16="http://schemas.microsoft.com/office/drawing/2014/main" id="{4788343C-D916-433B-BC47-C26D50D53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4"/>
          <a:stretch/>
        </p:blipFill>
        <p:spPr bwMode="auto">
          <a:xfrm>
            <a:off x="5412489" y="689307"/>
            <a:ext cx="6023863" cy="569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9B4FBC-3EA5-4EB8-9061-204F0D86E041}"/>
              </a:ext>
            </a:extLst>
          </p:cNvPr>
          <p:cNvSpPr txBox="1"/>
          <p:nvPr/>
        </p:nvSpPr>
        <p:spPr>
          <a:xfrm>
            <a:off x="4878534" y="227642"/>
            <a:ext cx="672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2 date de intrare principale</a:t>
            </a:r>
            <a:endParaRPr lang="ro-RO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3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many teeth or flutes for my CNC tools? – Chris and Jim CIM">
            <a:extLst>
              <a:ext uri="{FF2B5EF4-FFF2-40B4-BE49-F238E27FC236}">
                <a16:creationId xmlns:a16="http://schemas.microsoft.com/office/drawing/2014/main" id="{60A68D19-AE37-40E2-B68B-4C2B704B5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50787"/>
            <a:ext cx="5514110" cy="20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53045-9AB9-416C-B8F5-C6906300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160186"/>
            <a:ext cx="10169236" cy="41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Rabei Ivan</dc:creator>
  <cp:lastModifiedBy>Rabei Ivan</cp:lastModifiedBy>
  <cp:revision>12</cp:revision>
  <dcterms:created xsi:type="dcterms:W3CDTF">2020-11-30T09:55:13Z</dcterms:created>
  <dcterms:modified xsi:type="dcterms:W3CDTF">2020-11-30T11:05:44Z</dcterms:modified>
</cp:coreProperties>
</file>