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77DC-5C51-4D89-BE5C-54A4172BF61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04D3-A112-49F1-BD36-7A7C23AD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9" y="0"/>
            <a:ext cx="885168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Kubernetes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1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aleracluster.com/wp-content/uploads/2013/10/galera_replication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/>
          <a:stretch/>
        </p:blipFill>
        <p:spPr bwMode="auto">
          <a:xfrm>
            <a:off x="3530806" y="4374996"/>
            <a:ext cx="2451755" cy="24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muuhinfkryqs.cloudfront.net/assets/technology/redis-47b42a2df89b41242c76b0929d4fb7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3520" r="10111" b="14452"/>
          <a:stretch/>
        </p:blipFill>
        <p:spPr bwMode="auto">
          <a:xfrm>
            <a:off x="6670029" y="838200"/>
            <a:ext cx="1101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60220"/>
            <a:ext cx="685800" cy="2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s://dmuuhinfkryqs.cloudfront.net/assets/technology/redis-47b42a2df89b41242c76b0929d4fb7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3520" r="10111" b="14452"/>
          <a:stretch/>
        </p:blipFill>
        <p:spPr bwMode="auto">
          <a:xfrm>
            <a:off x="6700599" y="2161031"/>
            <a:ext cx="1101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70" y="2483051"/>
            <a:ext cx="685800" cy="2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s://dmuuhinfkryqs.cloudfront.net/assets/technology/redis-47b42a2df89b41242c76b0929d4fb7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3520" r="10111" b="14452"/>
          <a:stretch/>
        </p:blipFill>
        <p:spPr bwMode="auto">
          <a:xfrm>
            <a:off x="5982561" y="3716541"/>
            <a:ext cx="1101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32" y="4038561"/>
            <a:ext cx="685800" cy="2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1031" idx="3"/>
            <a:endCxn id="1028" idx="1"/>
          </p:cNvCxnSpPr>
          <p:nvPr/>
        </p:nvCxnSpPr>
        <p:spPr>
          <a:xfrm flipV="1">
            <a:off x="5536423" y="1333500"/>
            <a:ext cx="1133606" cy="506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1" idx="3"/>
            <a:endCxn id="11" idx="1"/>
          </p:cNvCxnSpPr>
          <p:nvPr/>
        </p:nvCxnSpPr>
        <p:spPr>
          <a:xfrm>
            <a:off x="5536423" y="1384106"/>
            <a:ext cx="1164176" cy="12722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endCxn id="13" idx="1"/>
          </p:cNvCxnSpPr>
          <p:nvPr/>
        </p:nvCxnSpPr>
        <p:spPr>
          <a:xfrm>
            <a:off x="5536423" y="1384106"/>
            <a:ext cx="446138" cy="28277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25" idx="3"/>
            <a:endCxn id="1028" idx="1"/>
          </p:cNvCxnSpPr>
          <p:nvPr/>
        </p:nvCxnSpPr>
        <p:spPr>
          <a:xfrm flipV="1">
            <a:off x="4243885" y="1333500"/>
            <a:ext cx="2426144" cy="16808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5" idx="3"/>
            <a:endCxn id="13" idx="1"/>
          </p:cNvCxnSpPr>
          <p:nvPr/>
        </p:nvCxnSpPr>
        <p:spPr>
          <a:xfrm>
            <a:off x="4243885" y="3014353"/>
            <a:ext cx="1738676" cy="11974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endCxn id="11" idx="1"/>
          </p:cNvCxnSpPr>
          <p:nvPr/>
        </p:nvCxnSpPr>
        <p:spPr>
          <a:xfrm flipV="1">
            <a:off x="4243885" y="2656331"/>
            <a:ext cx="2456714" cy="3580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endCxn id="13" idx="1"/>
          </p:cNvCxnSpPr>
          <p:nvPr/>
        </p:nvCxnSpPr>
        <p:spPr>
          <a:xfrm flipV="1">
            <a:off x="2795369" y="4211841"/>
            <a:ext cx="3187192" cy="3157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29" idx="3"/>
            <a:endCxn id="11" idx="1"/>
          </p:cNvCxnSpPr>
          <p:nvPr/>
        </p:nvCxnSpPr>
        <p:spPr>
          <a:xfrm flipV="1">
            <a:off x="2795369" y="2656331"/>
            <a:ext cx="3905230" cy="18712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endCxn id="1028" idx="1"/>
          </p:cNvCxnSpPr>
          <p:nvPr/>
        </p:nvCxnSpPr>
        <p:spPr>
          <a:xfrm flipV="1">
            <a:off x="2795369" y="1333500"/>
            <a:ext cx="3874660" cy="31940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18169" y="329812"/>
            <a:ext cx="1982631" cy="1219200"/>
            <a:chOff x="4418169" y="329812"/>
            <a:chExt cx="1982631" cy="1219200"/>
          </a:xfrm>
        </p:grpSpPr>
        <p:pic>
          <p:nvPicPr>
            <p:cNvPr id="1033" name="Picture 9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169" y="3298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ttp://www.endivesoftware.com/wp-content/uploads/2015/08/1-4fac83467069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219200"/>
              <a:ext cx="659623" cy="32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86400" y="533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Web Server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5631" y="1960059"/>
            <a:ext cx="1982631" cy="1219200"/>
            <a:chOff x="4418169" y="329812"/>
            <a:chExt cx="1982631" cy="1219200"/>
          </a:xfrm>
        </p:grpSpPr>
        <p:pic>
          <p:nvPicPr>
            <p:cNvPr id="24" name="Picture 9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169" y="3298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http://www.endivesoftware.com/wp-content/uploads/2015/08/1-4fac83467069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219200"/>
              <a:ext cx="659623" cy="32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486400" y="533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Web Server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7115" y="3473275"/>
            <a:ext cx="1982631" cy="1219200"/>
            <a:chOff x="4418169" y="329812"/>
            <a:chExt cx="1982631" cy="1219200"/>
          </a:xfrm>
        </p:grpSpPr>
        <p:pic>
          <p:nvPicPr>
            <p:cNvPr id="28" name="Picture 9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169" y="3298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http://www.endivesoftware.com/wp-content/uploads/2015/08/1-4fac83467069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219200"/>
              <a:ext cx="659623" cy="32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486400" y="533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Web Server</a:t>
              </a:r>
              <a:endParaRPr lang="en-US" b="1" dirty="0"/>
            </a:p>
          </p:txBody>
        </p:sp>
      </p:grpSp>
      <p:cxnSp>
        <p:nvCxnSpPr>
          <p:cNvPr id="1045" name="Straight Arrow Connector 1044"/>
          <p:cNvCxnSpPr>
            <a:stCxn id="29" idx="2"/>
            <a:endCxn id="1026" idx="0"/>
          </p:cNvCxnSpPr>
          <p:nvPr/>
        </p:nvCxnSpPr>
        <p:spPr>
          <a:xfrm flipV="1">
            <a:off x="2465558" y="4374996"/>
            <a:ext cx="2291126" cy="3174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>
            <a:stCxn id="25" idx="2"/>
            <a:endCxn id="1026" idx="0"/>
          </p:cNvCxnSpPr>
          <p:nvPr/>
        </p:nvCxnSpPr>
        <p:spPr>
          <a:xfrm>
            <a:off x="3914074" y="3179259"/>
            <a:ext cx="842610" cy="11957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>
            <a:stCxn id="1033" idx="2"/>
            <a:endCxn id="1026" idx="0"/>
          </p:cNvCxnSpPr>
          <p:nvPr/>
        </p:nvCxnSpPr>
        <p:spPr>
          <a:xfrm flipH="1">
            <a:off x="4756684" y="1549012"/>
            <a:ext cx="271085" cy="28259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83724" y="2042744"/>
            <a:ext cx="149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600012"/>
                </a:solidFill>
              </a:rPr>
              <a:t>Predis</a:t>
            </a:r>
            <a:endParaRPr lang="en-US" sz="1400" b="1" dirty="0">
              <a:solidFill>
                <a:srgbClr val="600012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600012"/>
                </a:solidFill>
              </a:rPr>
              <a:t>Consistent Hashing</a:t>
            </a:r>
            <a:endParaRPr lang="en-US" sz="1400" b="1" dirty="0">
              <a:solidFill>
                <a:srgbClr val="60001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31632" y="566523"/>
            <a:ext cx="1523009" cy="1599997"/>
            <a:chOff x="247013" y="617281"/>
            <a:chExt cx="1523009" cy="1599997"/>
          </a:xfrm>
        </p:grpSpPr>
        <p:pic>
          <p:nvPicPr>
            <p:cNvPr id="1050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0631">
              <a:off x="609600" y="617281"/>
              <a:ext cx="1160422" cy="112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 rot="1052185">
              <a:off x="247013" y="1632503"/>
              <a:ext cx="149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K8S Service Loadbalancing</a:t>
              </a:r>
              <a:endParaRPr lang="en-US" sz="1600" b="1" dirty="0"/>
            </a:p>
          </p:txBody>
        </p:sp>
      </p:grpSp>
      <p:cxnSp>
        <p:nvCxnSpPr>
          <p:cNvPr id="1052" name="Straight Arrow Connector 1051"/>
          <p:cNvCxnSpPr>
            <a:stCxn id="1050" idx="3"/>
            <a:endCxn id="1033" idx="1"/>
          </p:cNvCxnSpPr>
          <p:nvPr/>
        </p:nvCxnSpPr>
        <p:spPr>
          <a:xfrm flipV="1">
            <a:off x="2479367" y="939412"/>
            <a:ext cx="1938802" cy="4753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>
            <a:stCxn id="1050" idx="3"/>
            <a:endCxn id="24" idx="1"/>
          </p:cNvCxnSpPr>
          <p:nvPr/>
        </p:nvCxnSpPr>
        <p:spPr>
          <a:xfrm>
            <a:off x="2479367" y="1414775"/>
            <a:ext cx="646264" cy="11548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50" idx="3"/>
            <a:endCxn id="28" idx="0"/>
          </p:cNvCxnSpPr>
          <p:nvPr/>
        </p:nvCxnSpPr>
        <p:spPr>
          <a:xfrm flipH="1">
            <a:off x="2286715" y="1414775"/>
            <a:ext cx="192652" cy="2058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546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</a:t>
            </a:r>
            <a:r>
              <a:rPr lang="en-US" dirty="0" smtClean="0"/>
              <a:t>pp Architecture</a:t>
            </a:r>
            <a:endParaRPr lang="en-US" dirty="0"/>
          </a:p>
        </p:txBody>
      </p:sp>
      <p:cxnSp>
        <p:nvCxnSpPr>
          <p:cNvPr id="3" name="Straight Arrow Connector 2"/>
          <p:cNvCxnSpPr>
            <a:endCxn id="1050" idx="1"/>
          </p:cNvCxnSpPr>
          <p:nvPr/>
        </p:nvCxnSpPr>
        <p:spPr>
          <a:xfrm>
            <a:off x="914400" y="353689"/>
            <a:ext cx="555092" cy="4894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494612">
            <a:off x="285434" y="526179"/>
            <a:ext cx="1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User</a:t>
            </a:r>
          </a:p>
          <a:p>
            <a:pPr algn="ctr"/>
            <a:r>
              <a:rPr lang="en-US" sz="1400" b="1" dirty="0" smtClean="0"/>
              <a:t>Requests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429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6" name="Picture 2" descr="http://www.iconshock.com/img_vista/PLASTICXP/networking/jpg/dns_server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1229050" cy="12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560883" y="1433198"/>
            <a:ext cx="1483844" cy="1746382"/>
            <a:chOff x="4082185" y="2588053"/>
            <a:chExt cx="1483844" cy="1746382"/>
          </a:xfrm>
        </p:grpSpPr>
        <p:grpSp>
          <p:nvGrpSpPr>
            <p:cNvPr id="6" name="Group 5"/>
            <p:cNvGrpSpPr/>
            <p:nvPr/>
          </p:nvGrpSpPr>
          <p:grpSpPr>
            <a:xfrm>
              <a:off x="4082185" y="2588053"/>
              <a:ext cx="1483844" cy="1472132"/>
              <a:chOff x="3763511" y="1905000"/>
              <a:chExt cx="1989405" cy="1931337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1303" y="1905000"/>
                <a:ext cx="1471613" cy="1931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4421981" y="2693376"/>
                <a:ext cx="378620" cy="449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63" t="13497" r="18109" b="12709"/>
              <a:stretch/>
            </p:blipFill>
            <p:spPr>
              <a:xfrm>
                <a:off x="3763511" y="2377865"/>
                <a:ext cx="1253599" cy="145847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220752" y="3965103"/>
              <a:ext cx="1292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Heapster</a:t>
              </a:r>
              <a:endParaRPr lang="en-US" b="1" dirty="0"/>
            </a:p>
          </p:txBody>
        </p:sp>
      </p:grpSp>
      <p:sp>
        <p:nvSpPr>
          <p:cNvPr id="8" name="AutoShape 5" descr="http://3.bp.blogspot.com/-g8p5iRNTcas/VL2kWaQrHMI/AAAAAAAAVW8/RgBEyCPNtoQ/s1600/influxd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22072" y="4114800"/>
            <a:ext cx="1718336" cy="1537571"/>
            <a:chOff x="2584535" y="3733799"/>
            <a:chExt cx="1888653" cy="16899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06" y="3733799"/>
              <a:ext cx="1131112" cy="12533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535" y="4987108"/>
              <a:ext cx="1888653" cy="436662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43600" y="1337660"/>
            <a:ext cx="2849514" cy="1994348"/>
            <a:chOff x="5791200" y="1080028"/>
            <a:chExt cx="2849514" cy="1994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7"/>
            <a:stretch/>
          </p:blipFill>
          <p:spPr>
            <a:xfrm>
              <a:off x="5791200" y="1080028"/>
              <a:ext cx="2849514" cy="16651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46242" y="2705044"/>
              <a:ext cx="1292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Grafana</a:t>
              </a:r>
              <a:endParaRPr lang="en-US" b="1" dirty="0"/>
            </a:p>
          </p:txBody>
        </p:sp>
      </p:grpSp>
      <p:cxnSp>
        <p:nvCxnSpPr>
          <p:cNvPr id="17" name="Straight Arrow Connector 16"/>
          <p:cNvCxnSpPr>
            <a:stCxn id="9" idx="3"/>
            <a:endCxn id="15" idx="2"/>
          </p:cNvCxnSpPr>
          <p:nvPr/>
        </p:nvCxnSpPr>
        <p:spPr>
          <a:xfrm flipV="1">
            <a:off x="5995795" y="3332008"/>
            <a:ext cx="1349116" cy="13529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1"/>
          </p:cNvCxnSpPr>
          <p:nvPr/>
        </p:nvCxnSpPr>
        <p:spPr>
          <a:xfrm>
            <a:off x="4345719" y="3179580"/>
            <a:ext cx="620967" cy="150536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1026" idx="3"/>
          </p:cNvCxnSpPr>
          <p:nvPr/>
        </p:nvCxnSpPr>
        <p:spPr>
          <a:xfrm flipH="1">
            <a:off x="2600650" y="2994914"/>
            <a:ext cx="1098800" cy="1277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86048" y="1005091"/>
            <a:ext cx="1219200" cy="1220909"/>
            <a:chOff x="1381450" y="168275"/>
            <a:chExt cx="1219200" cy="122090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450" y="168275"/>
              <a:ext cx="1219200" cy="12192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467296" y="1050630"/>
              <a:ext cx="97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Pods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" y="2040694"/>
            <a:ext cx="1219200" cy="1220909"/>
            <a:chOff x="1381450" y="168275"/>
            <a:chExt cx="1219200" cy="122090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450" y="168275"/>
              <a:ext cx="1219200" cy="12192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467296" y="1050630"/>
              <a:ext cx="97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Pods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95648" y="125543"/>
            <a:ext cx="1219200" cy="1220909"/>
            <a:chOff x="1381450" y="168275"/>
            <a:chExt cx="1219200" cy="122090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450" y="168275"/>
              <a:ext cx="1219200" cy="12192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67296" y="1050630"/>
              <a:ext cx="971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Pods</a:t>
              </a:r>
              <a:endParaRPr lang="en-US" b="1" dirty="0"/>
            </a:p>
          </p:txBody>
        </p:sp>
      </p:grpSp>
      <p:cxnSp>
        <p:nvCxnSpPr>
          <p:cNvPr id="27" name="Straight Arrow Connector 26"/>
          <p:cNvCxnSpPr>
            <a:stCxn id="22" idx="3"/>
            <a:endCxn id="3" idx="1"/>
          </p:cNvCxnSpPr>
          <p:nvPr/>
        </p:nvCxnSpPr>
        <p:spPr>
          <a:xfrm>
            <a:off x="2714848" y="735143"/>
            <a:ext cx="846035" cy="16143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" idx="1"/>
          </p:cNvCxnSpPr>
          <p:nvPr/>
        </p:nvCxnSpPr>
        <p:spPr>
          <a:xfrm>
            <a:off x="2105248" y="1614691"/>
            <a:ext cx="1455635" cy="7347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" idx="1"/>
          </p:cNvCxnSpPr>
          <p:nvPr/>
        </p:nvCxnSpPr>
        <p:spPr>
          <a:xfrm flipV="1">
            <a:off x="1828800" y="2349481"/>
            <a:ext cx="1732083" cy="30081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3"/>
            <a:endCxn id="1026" idx="0"/>
          </p:cNvCxnSpPr>
          <p:nvPr/>
        </p:nvCxnSpPr>
        <p:spPr>
          <a:xfrm>
            <a:off x="1666550" y="3092326"/>
            <a:ext cx="319575" cy="5652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1026" idx="0"/>
          </p:cNvCxnSpPr>
          <p:nvPr/>
        </p:nvCxnSpPr>
        <p:spPr>
          <a:xfrm flipH="1">
            <a:off x="1986125" y="1614691"/>
            <a:ext cx="119123" cy="20429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3"/>
            <a:endCxn id="1026" idx="0"/>
          </p:cNvCxnSpPr>
          <p:nvPr/>
        </p:nvCxnSpPr>
        <p:spPr>
          <a:xfrm flipH="1">
            <a:off x="1986125" y="735143"/>
            <a:ext cx="728723" cy="29224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724" y="3210580"/>
            <a:ext cx="1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Register hostnames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403238" y="4272125"/>
            <a:ext cx="1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Lookup hostnames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9124" y="1219200"/>
            <a:ext cx="1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Pull</a:t>
            </a:r>
          </a:p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242950" y="3259894"/>
            <a:ext cx="149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Store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ime-series metrics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0524" y="3769573"/>
            <a:ext cx="1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</a:t>
            </a:r>
          </a:p>
          <a:p>
            <a:pPr algn="ctr"/>
            <a:r>
              <a:rPr lang="en-US" sz="1400" dirty="0" smtClean="0"/>
              <a:t>visualization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325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47</cp:revision>
  <dcterms:created xsi:type="dcterms:W3CDTF">2015-10-21T10:50:52Z</dcterms:created>
  <dcterms:modified xsi:type="dcterms:W3CDTF">2015-10-21T11:39:45Z</dcterms:modified>
</cp:coreProperties>
</file>