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382" r:id="rId3"/>
    <p:sldId id="381" r:id="rId4"/>
    <p:sldId id="375" r:id="rId5"/>
    <p:sldId id="376" r:id="rId6"/>
    <p:sldId id="380" r:id="rId7"/>
    <p:sldId id="378" r:id="rId8"/>
    <p:sldId id="3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" initials="a" lastIdx="3" clrIdx="0">
    <p:extLst>
      <p:ext uri="{19B8F6BF-5375-455C-9EA6-DF929625EA0E}">
        <p15:presenceInfo xmlns:p15="http://schemas.microsoft.com/office/powerpoint/2012/main" userId="alex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FFFF66"/>
    <a:srgbClr val="FFFF00"/>
    <a:srgbClr val="99FF66"/>
    <a:srgbClr val="CCFF66"/>
    <a:srgbClr val="FFCC66"/>
    <a:srgbClr val="CC6600"/>
    <a:srgbClr val="FE7361"/>
    <a:srgbClr val="BC2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14" autoAdjust="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5790"/>
    </p:cViewPr>
  </p:sorterViewPr>
  <p:notesViewPr>
    <p:cSldViewPr snapToGrid="0">
      <p:cViewPr varScale="1">
        <p:scale>
          <a:sx n="57" d="100"/>
          <a:sy n="57" d="100"/>
        </p:scale>
        <p:origin x="131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1BCE-F9BF-4437-BAD0-DFB565C2604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F3EA-CBF6-490C-B057-4EE43A349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9FF80-3089-4017-8A81-05DEE19F838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073C-2402-44C4-9843-D18CEDE1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1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5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21902" y="0"/>
            <a:ext cx="12213901" cy="6858000"/>
          </a:xfrm>
          <a:prstGeom prst="rect">
            <a:avLst/>
          </a:prstGeom>
          <a:gradFill>
            <a:gsLst>
              <a:gs pos="50000">
                <a:srgbClr val="B5D9F3"/>
              </a:gs>
              <a:gs pos="25000">
                <a:srgbClr val="7DC2EC"/>
              </a:gs>
              <a:gs pos="2000">
                <a:srgbClr val="64B7E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2794007"/>
            <a:ext cx="12191999" cy="4063993"/>
          </a:xfrm>
          <a:custGeom>
            <a:avLst/>
            <a:gdLst>
              <a:gd name="connsiteX0" fmla="*/ 12123172 w 12202844"/>
              <a:gd name="connsiteY0" fmla="*/ 0 h 4067608"/>
              <a:gd name="connsiteX1" fmla="*/ 12199600 w 12202844"/>
              <a:gd name="connsiteY1" fmla="*/ 3859 h 4067608"/>
              <a:gd name="connsiteX2" fmla="*/ 12202844 w 12202844"/>
              <a:gd name="connsiteY2" fmla="*/ 4354 h 4067608"/>
              <a:gd name="connsiteX3" fmla="*/ 12202844 w 12202844"/>
              <a:gd name="connsiteY3" fmla="*/ 1490507 h 4067608"/>
              <a:gd name="connsiteX4" fmla="*/ 12199600 w 12202844"/>
              <a:gd name="connsiteY4" fmla="*/ 1491147 h 4067608"/>
              <a:gd name="connsiteX5" fmla="*/ 12169109 w 12202844"/>
              <a:gd name="connsiteY5" fmla="*/ 1492687 h 4067608"/>
              <a:gd name="connsiteX6" fmla="*/ 12169829 w 12202844"/>
              <a:gd name="connsiteY6" fmla="*/ 1495005 h 4067608"/>
              <a:gd name="connsiteX7" fmla="*/ 12202843 w 12202844"/>
              <a:gd name="connsiteY7" fmla="*/ 1495005 h 4067608"/>
              <a:gd name="connsiteX8" fmla="*/ 12202843 w 12202844"/>
              <a:gd name="connsiteY8" fmla="*/ 1691165 h 4067608"/>
              <a:gd name="connsiteX9" fmla="*/ 12202844 w 12202844"/>
              <a:gd name="connsiteY9" fmla="*/ 1691175 h 4067608"/>
              <a:gd name="connsiteX10" fmla="*/ 12202844 w 12202844"/>
              <a:gd name="connsiteY10" fmla="*/ 1726467 h 4067608"/>
              <a:gd name="connsiteX11" fmla="*/ 12202843 w 12202844"/>
              <a:gd name="connsiteY11" fmla="*/ 1726477 h 4067608"/>
              <a:gd name="connsiteX12" fmla="*/ 12202843 w 12202844"/>
              <a:gd name="connsiteY12" fmla="*/ 4067608 h 4067608"/>
              <a:gd name="connsiteX13" fmla="*/ 0 w 12202844"/>
              <a:gd name="connsiteY13" fmla="*/ 4067608 h 4067608"/>
              <a:gd name="connsiteX14" fmla="*/ 0 w 12202844"/>
              <a:gd name="connsiteY14" fmla="*/ 73530 h 4067608"/>
              <a:gd name="connsiteX15" fmla="*/ 11351 w 12202844"/>
              <a:gd name="connsiteY15" fmla="*/ 71797 h 4067608"/>
              <a:gd name="connsiteX16" fmla="*/ 87779 w 12202844"/>
              <a:gd name="connsiteY16" fmla="*/ 67938 h 4067608"/>
              <a:gd name="connsiteX17" fmla="*/ 505715 w 12202844"/>
              <a:gd name="connsiteY17" fmla="*/ 195600 h 4067608"/>
              <a:gd name="connsiteX18" fmla="*/ 528977 w 12202844"/>
              <a:gd name="connsiteY18" fmla="*/ 214792 h 4067608"/>
              <a:gd name="connsiteX19" fmla="*/ 569991 w 12202844"/>
              <a:gd name="connsiteY19" fmla="*/ 192530 h 4067608"/>
              <a:gd name="connsiteX20" fmla="*/ 818785 w 12202844"/>
              <a:gd name="connsiteY20" fmla="*/ 142301 h 4067608"/>
              <a:gd name="connsiteX21" fmla="*/ 1407727 w 12202844"/>
              <a:gd name="connsiteY21" fmla="*/ 532678 h 4067608"/>
              <a:gd name="connsiteX22" fmla="*/ 1411126 w 12202844"/>
              <a:gd name="connsiteY22" fmla="*/ 543629 h 4067608"/>
              <a:gd name="connsiteX23" fmla="*/ 1506770 w 12202844"/>
              <a:gd name="connsiteY23" fmla="*/ 533987 h 4067608"/>
              <a:gd name="connsiteX24" fmla="*/ 1864137 w 12202844"/>
              <a:gd name="connsiteY24" fmla="*/ 643148 h 4067608"/>
              <a:gd name="connsiteX25" fmla="*/ 1926957 w 12202844"/>
              <a:gd name="connsiteY25" fmla="*/ 694979 h 4067608"/>
              <a:gd name="connsiteX26" fmla="*/ 1984281 w 12202844"/>
              <a:gd name="connsiteY26" fmla="*/ 647683 h 4067608"/>
              <a:gd name="connsiteX27" fmla="*/ 2341647 w 12202844"/>
              <a:gd name="connsiteY27" fmla="*/ 538522 h 4067608"/>
              <a:gd name="connsiteX28" fmla="*/ 2930589 w 12202844"/>
              <a:gd name="connsiteY28" fmla="*/ 928899 h 4067608"/>
              <a:gd name="connsiteX29" fmla="*/ 2952523 w 12202844"/>
              <a:gd name="connsiteY29" fmla="*/ 999559 h 4067608"/>
              <a:gd name="connsiteX30" fmla="*/ 3000223 w 12202844"/>
              <a:gd name="connsiteY30" fmla="*/ 960204 h 4067608"/>
              <a:gd name="connsiteX31" fmla="*/ 3451308 w 12202844"/>
              <a:gd name="connsiteY31" fmla="*/ 822416 h 4067608"/>
              <a:gd name="connsiteX32" fmla="*/ 3691222 w 12202844"/>
              <a:gd name="connsiteY32" fmla="*/ 858688 h 4067608"/>
              <a:gd name="connsiteX33" fmla="*/ 3703497 w 12202844"/>
              <a:gd name="connsiteY33" fmla="*/ 863181 h 4067608"/>
              <a:gd name="connsiteX34" fmla="*/ 3777972 w 12202844"/>
              <a:gd name="connsiteY34" fmla="*/ 772915 h 4067608"/>
              <a:gd name="connsiteX35" fmla="*/ 4229933 w 12202844"/>
              <a:gd name="connsiteY35" fmla="*/ 585706 h 4067608"/>
              <a:gd name="connsiteX36" fmla="*/ 4478728 w 12202844"/>
              <a:gd name="connsiteY36" fmla="*/ 635935 h 4067608"/>
              <a:gd name="connsiteX37" fmla="*/ 4550942 w 12202844"/>
              <a:gd name="connsiteY37" fmla="*/ 675132 h 4067608"/>
              <a:gd name="connsiteX38" fmla="*/ 4562878 w 12202844"/>
              <a:gd name="connsiteY38" fmla="*/ 653141 h 4067608"/>
              <a:gd name="connsiteX39" fmla="*/ 5092889 w 12202844"/>
              <a:gd name="connsiteY39" fmla="*/ 371336 h 4067608"/>
              <a:gd name="connsiteX40" fmla="*/ 5622900 w 12202844"/>
              <a:gd name="connsiteY40" fmla="*/ 653141 h 4067608"/>
              <a:gd name="connsiteX41" fmla="*/ 5669435 w 12202844"/>
              <a:gd name="connsiteY41" fmla="*/ 738874 h 4067608"/>
              <a:gd name="connsiteX42" fmla="*/ 5683410 w 12202844"/>
              <a:gd name="connsiteY42" fmla="*/ 732142 h 4067608"/>
              <a:gd name="connsiteX43" fmla="*/ 6096001 w 12202844"/>
              <a:gd name="connsiteY43" fmla="*/ 648844 h 4067608"/>
              <a:gd name="connsiteX44" fmla="*/ 6508589 w 12202844"/>
              <a:gd name="connsiteY44" fmla="*/ 732142 h 4067608"/>
              <a:gd name="connsiteX45" fmla="*/ 6538123 w 12202844"/>
              <a:gd name="connsiteY45" fmla="*/ 746369 h 4067608"/>
              <a:gd name="connsiteX46" fmla="*/ 6585020 w 12202844"/>
              <a:gd name="connsiteY46" fmla="*/ 659967 h 4067608"/>
              <a:gd name="connsiteX47" fmla="*/ 7115031 w 12202844"/>
              <a:gd name="connsiteY47" fmla="*/ 378162 h 4067608"/>
              <a:gd name="connsiteX48" fmla="*/ 7645041 w 12202844"/>
              <a:gd name="connsiteY48" fmla="*/ 659967 h 4067608"/>
              <a:gd name="connsiteX49" fmla="*/ 7648033 w 12202844"/>
              <a:gd name="connsiteY49" fmla="*/ 665478 h 4067608"/>
              <a:gd name="connsiteX50" fmla="*/ 7705575 w 12202844"/>
              <a:gd name="connsiteY50" fmla="*/ 634245 h 4067608"/>
              <a:gd name="connsiteX51" fmla="*/ 7954369 w 12202844"/>
              <a:gd name="connsiteY51" fmla="*/ 584016 h 4067608"/>
              <a:gd name="connsiteX52" fmla="*/ 8580554 w 12202844"/>
              <a:gd name="connsiteY52" fmla="*/ 1094372 h 4067608"/>
              <a:gd name="connsiteX53" fmla="*/ 8581236 w 12202844"/>
              <a:gd name="connsiteY53" fmla="*/ 1101135 h 4067608"/>
              <a:gd name="connsiteX54" fmla="*/ 8603108 w 12202844"/>
              <a:gd name="connsiteY54" fmla="*/ 1083089 h 4067608"/>
              <a:gd name="connsiteX55" fmla="*/ 9064123 w 12202844"/>
              <a:gd name="connsiteY55" fmla="*/ 942268 h 4067608"/>
              <a:gd name="connsiteX56" fmla="*/ 9230299 w 12202844"/>
              <a:gd name="connsiteY56" fmla="*/ 959020 h 4067608"/>
              <a:gd name="connsiteX57" fmla="*/ 9274475 w 12202844"/>
              <a:gd name="connsiteY57" fmla="*/ 970379 h 4067608"/>
              <a:gd name="connsiteX58" fmla="*/ 9282409 w 12202844"/>
              <a:gd name="connsiteY58" fmla="*/ 944820 h 4067608"/>
              <a:gd name="connsiteX59" fmla="*/ 9871351 w 12202844"/>
              <a:gd name="connsiteY59" fmla="*/ 554443 h 4067608"/>
              <a:gd name="connsiteX60" fmla="*/ 10228717 w 12202844"/>
              <a:gd name="connsiteY60" fmla="*/ 663604 h 4067608"/>
              <a:gd name="connsiteX61" fmla="*/ 10263954 w 12202844"/>
              <a:gd name="connsiteY61" fmla="*/ 692677 h 4067608"/>
              <a:gd name="connsiteX62" fmla="*/ 10295054 w 12202844"/>
              <a:gd name="connsiteY62" fmla="*/ 667018 h 4067608"/>
              <a:gd name="connsiteX63" fmla="*/ 10652420 w 12202844"/>
              <a:gd name="connsiteY63" fmla="*/ 557857 h 4067608"/>
              <a:gd name="connsiteX64" fmla="*/ 10776334 w 12202844"/>
              <a:gd name="connsiteY64" fmla="*/ 570349 h 4067608"/>
              <a:gd name="connsiteX65" fmla="*/ 10784366 w 12202844"/>
              <a:gd name="connsiteY65" fmla="*/ 544472 h 4067608"/>
              <a:gd name="connsiteX66" fmla="*/ 11373308 w 12202844"/>
              <a:gd name="connsiteY66" fmla="*/ 154095 h 4067608"/>
              <a:gd name="connsiteX67" fmla="*/ 11502123 w 12202844"/>
              <a:gd name="connsiteY67" fmla="*/ 167081 h 4067608"/>
              <a:gd name="connsiteX68" fmla="*/ 11614994 w 12202844"/>
              <a:gd name="connsiteY68" fmla="*/ 202118 h 4067608"/>
              <a:gd name="connsiteX69" fmla="*/ 11705236 w 12202844"/>
              <a:gd name="connsiteY69" fmla="*/ 127662 h 4067608"/>
              <a:gd name="connsiteX70" fmla="*/ 12123172 w 12202844"/>
              <a:gd name="connsiteY70" fmla="*/ 0 h 406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202844" h="4067608">
                <a:moveTo>
                  <a:pt x="12123172" y="0"/>
                </a:moveTo>
                <a:cubicBezTo>
                  <a:pt x="12148974" y="0"/>
                  <a:pt x="12174471" y="1307"/>
                  <a:pt x="12199600" y="3859"/>
                </a:cubicBezTo>
                <a:lnTo>
                  <a:pt x="12202844" y="4354"/>
                </a:lnTo>
                <a:lnTo>
                  <a:pt x="12202844" y="1490507"/>
                </a:lnTo>
                <a:lnTo>
                  <a:pt x="12199600" y="1491147"/>
                </a:lnTo>
                <a:lnTo>
                  <a:pt x="12169109" y="1492687"/>
                </a:lnTo>
                <a:lnTo>
                  <a:pt x="12169829" y="1495005"/>
                </a:lnTo>
                <a:lnTo>
                  <a:pt x="12202843" y="1495005"/>
                </a:lnTo>
                <a:lnTo>
                  <a:pt x="12202843" y="1691165"/>
                </a:lnTo>
                <a:lnTo>
                  <a:pt x="12202844" y="1691175"/>
                </a:lnTo>
                <a:lnTo>
                  <a:pt x="12202844" y="1726467"/>
                </a:lnTo>
                <a:lnTo>
                  <a:pt x="12202843" y="1726477"/>
                </a:lnTo>
                <a:lnTo>
                  <a:pt x="12202843" y="4067608"/>
                </a:lnTo>
                <a:lnTo>
                  <a:pt x="0" y="4067608"/>
                </a:lnTo>
                <a:lnTo>
                  <a:pt x="0" y="73530"/>
                </a:lnTo>
                <a:lnTo>
                  <a:pt x="11351" y="71797"/>
                </a:lnTo>
                <a:cubicBezTo>
                  <a:pt x="36480" y="69245"/>
                  <a:pt x="61977" y="67938"/>
                  <a:pt x="87779" y="67938"/>
                </a:cubicBezTo>
                <a:cubicBezTo>
                  <a:pt x="242592" y="67938"/>
                  <a:pt x="386413" y="115001"/>
                  <a:pt x="505715" y="195600"/>
                </a:cubicBezTo>
                <a:lnTo>
                  <a:pt x="528977" y="214792"/>
                </a:lnTo>
                <a:lnTo>
                  <a:pt x="569991" y="192530"/>
                </a:lnTo>
                <a:cubicBezTo>
                  <a:pt x="646460" y="160187"/>
                  <a:pt x="730534" y="142301"/>
                  <a:pt x="818785" y="142301"/>
                </a:cubicBezTo>
                <a:cubicBezTo>
                  <a:pt x="1083538" y="142301"/>
                  <a:pt x="1310695" y="303270"/>
                  <a:pt x="1407727" y="532678"/>
                </a:cubicBezTo>
                <a:lnTo>
                  <a:pt x="1411126" y="543629"/>
                </a:lnTo>
                <a:lnTo>
                  <a:pt x="1506770" y="533987"/>
                </a:lnTo>
                <a:cubicBezTo>
                  <a:pt x="1639146" y="533987"/>
                  <a:pt x="1762124" y="574229"/>
                  <a:pt x="1864137" y="643148"/>
                </a:cubicBezTo>
                <a:lnTo>
                  <a:pt x="1926957" y="694979"/>
                </a:lnTo>
                <a:lnTo>
                  <a:pt x="1984281" y="647683"/>
                </a:lnTo>
                <a:cubicBezTo>
                  <a:pt x="2086293" y="578764"/>
                  <a:pt x="2209271" y="538522"/>
                  <a:pt x="2341647" y="538522"/>
                </a:cubicBezTo>
                <a:cubicBezTo>
                  <a:pt x="2606401" y="538522"/>
                  <a:pt x="2833558" y="699491"/>
                  <a:pt x="2930589" y="928899"/>
                </a:cubicBezTo>
                <a:lnTo>
                  <a:pt x="2952523" y="999559"/>
                </a:lnTo>
                <a:lnTo>
                  <a:pt x="3000223" y="960204"/>
                </a:lnTo>
                <a:cubicBezTo>
                  <a:pt x="3128988" y="873212"/>
                  <a:pt x="3284216" y="822416"/>
                  <a:pt x="3451308" y="822416"/>
                </a:cubicBezTo>
                <a:cubicBezTo>
                  <a:pt x="3534853" y="822416"/>
                  <a:pt x="3615434" y="835115"/>
                  <a:pt x="3691222" y="858688"/>
                </a:cubicBezTo>
                <a:lnTo>
                  <a:pt x="3703497" y="863181"/>
                </a:lnTo>
                <a:lnTo>
                  <a:pt x="3777972" y="772915"/>
                </a:lnTo>
                <a:cubicBezTo>
                  <a:pt x="3893640" y="657248"/>
                  <a:pt x="4053432" y="585706"/>
                  <a:pt x="4229933" y="585706"/>
                </a:cubicBezTo>
                <a:cubicBezTo>
                  <a:pt x="4318184" y="585706"/>
                  <a:pt x="4402259" y="603592"/>
                  <a:pt x="4478728" y="635935"/>
                </a:cubicBezTo>
                <a:lnTo>
                  <a:pt x="4550942" y="675132"/>
                </a:lnTo>
                <a:lnTo>
                  <a:pt x="4562878" y="653141"/>
                </a:lnTo>
                <a:cubicBezTo>
                  <a:pt x="4677742" y="483120"/>
                  <a:pt x="4872262" y="371336"/>
                  <a:pt x="5092889" y="371336"/>
                </a:cubicBezTo>
                <a:cubicBezTo>
                  <a:pt x="5313515" y="371336"/>
                  <a:pt x="5508035" y="483120"/>
                  <a:pt x="5622900" y="653141"/>
                </a:cubicBezTo>
                <a:lnTo>
                  <a:pt x="5669435" y="738874"/>
                </a:lnTo>
                <a:lnTo>
                  <a:pt x="5683410" y="732142"/>
                </a:lnTo>
                <a:cubicBezTo>
                  <a:pt x="5810223" y="678505"/>
                  <a:pt x="5949647" y="648844"/>
                  <a:pt x="6096001" y="648844"/>
                </a:cubicBezTo>
                <a:cubicBezTo>
                  <a:pt x="6242351" y="648844"/>
                  <a:pt x="6381776" y="678505"/>
                  <a:pt x="6508589" y="732142"/>
                </a:cubicBezTo>
                <a:lnTo>
                  <a:pt x="6538123" y="746369"/>
                </a:lnTo>
                <a:lnTo>
                  <a:pt x="6585020" y="659967"/>
                </a:lnTo>
                <a:cubicBezTo>
                  <a:pt x="6699884" y="489946"/>
                  <a:pt x="6894403" y="378162"/>
                  <a:pt x="7115031" y="378162"/>
                </a:cubicBezTo>
                <a:cubicBezTo>
                  <a:pt x="7335658" y="378162"/>
                  <a:pt x="7530178" y="489946"/>
                  <a:pt x="7645041" y="659967"/>
                </a:cubicBezTo>
                <a:lnTo>
                  <a:pt x="7648033" y="665478"/>
                </a:lnTo>
                <a:lnTo>
                  <a:pt x="7705575" y="634245"/>
                </a:lnTo>
                <a:cubicBezTo>
                  <a:pt x="7782044" y="601902"/>
                  <a:pt x="7866118" y="584016"/>
                  <a:pt x="7954369" y="584016"/>
                </a:cubicBezTo>
                <a:cubicBezTo>
                  <a:pt x="8263247" y="584016"/>
                  <a:pt x="8520954" y="803113"/>
                  <a:pt x="8580554" y="1094372"/>
                </a:cubicBezTo>
                <a:lnTo>
                  <a:pt x="8581236" y="1101135"/>
                </a:lnTo>
                <a:lnTo>
                  <a:pt x="8603108" y="1083089"/>
                </a:lnTo>
                <a:cubicBezTo>
                  <a:pt x="8734707" y="994182"/>
                  <a:pt x="8893353" y="942268"/>
                  <a:pt x="9064123" y="942268"/>
                </a:cubicBezTo>
                <a:cubicBezTo>
                  <a:pt x="9121047" y="942268"/>
                  <a:pt x="9176623" y="948036"/>
                  <a:pt x="9230299" y="959020"/>
                </a:cubicBezTo>
                <a:lnTo>
                  <a:pt x="9274475" y="970379"/>
                </a:lnTo>
                <a:lnTo>
                  <a:pt x="9282409" y="944820"/>
                </a:lnTo>
                <a:cubicBezTo>
                  <a:pt x="9379441" y="715412"/>
                  <a:pt x="9606598" y="554443"/>
                  <a:pt x="9871351" y="554443"/>
                </a:cubicBezTo>
                <a:cubicBezTo>
                  <a:pt x="10003727" y="554443"/>
                  <a:pt x="10126705" y="594685"/>
                  <a:pt x="10228717" y="663604"/>
                </a:cubicBezTo>
                <a:lnTo>
                  <a:pt x="10263954" y="692677"/>
                </a:lnTo>
                <a:lnTo>
                  <a:pt x="10295054" y="667018"/>
                </a:lnTo>
                <a:cubicBezTo>
                  <a:pt x="10397066" y="598099"/>
                  <a:pt x="10520043" y="557857"/>
                  <a:pt x="10652420" y="557857"/>
                </a:cubicBezTo>
                <a:lnTo>
                  <a:pt x="10776334" y="570349"/>
                </a:lnTo>
                <a:lnTo>
                  <a:pt x="10784366" y="544472"/>
                </a:lnTo>
                <a:cubicBezTo>
                  <a:pt x="10881398" y="315064"/>
                  <a:pt x="11108555" y="154095"/>
                  <a:pt x="11373308" y="154095"/>
                </a:cubicBezTo>
                <a:cubicBezTo>
                  <a:pt x="11417433" y="154095"/>
                  <a:pt x="11460515" y="158567"/>
                  <a:pt x="11502123" y="167081"/>
                </a:cubicBezTo>
                <a:lnTo>
                  <a:pt x="11614994" y="202118"/>
                </a:lnTo>
                <a:lnTo>
                  <a:pt x="11705236" y="127662"/>
                </a:lnTo>
                <a:cubicBezTo>
                  <a:pt x="11824538" y="47063"/>
                  <a:pt x="11968359" y="0"/>
                  <a:pt x="121231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-5423" y="2227188"/>
            <a:ext cx="12197422" cy="4630812"/>
          </a:xfrm>
          <a:custGeom>
            <a:avLst/>
            <a:gdLst>
              <a:gd name="connsiteX0" fmla="*/ 0 w 12197422"/>
              <a:gd name="connsiteY0" fmla="*/ 0 h 4630812"/>
              <a:gd name="connsiteX1" fmla="*/ 19077 w 12197422"/>
              <a:gd name="connsiteY1" fmla="*/ 15740 h 4630812"/>
              <a:gd name="connsiteX2" fmla="*/ 190307 w 12197422"/>
              <a:gd name="connsiteY2" fmla="*/ 429125 h 4630812"/>
              <a:gd name="connsiteX3" fmla="*/ 178430 w 12197422"/>
              <a:gd name="connsiteY3" fmla="*/ 546945 h 4630812"/>
              <a:gd name="connsiteX4" fmla="*/ 178381 w 12197422"/>
              <a:gd name="connsiteY4" fmla="*/ 547102 h 4630812"/>
              <a:gd name="connsiteX5" fmla="*/ 276341 w 12197422"/>
              <a:gd name="connsiteY5" fmla="*/ 516693 h 4630812"/>
              <a:gd name="connsiteX6" fmla="*/ 394161 w 12197422"/>
              <a:gd name="connsiteY6" fmla="*/ 504816 h 4630812"/>
              <a:gd name="connsiteX7" fmla="*/ 966899 w 12197422"/>
              <a:gd name="connsiteY7" fmla="*/ 971611 h 4630812"/>
              <a:gd name="connsiteX8" fmla="*/ 974760 w 12197422"/>
              <a:gd name="connsiteY8" fmla="*/ 1049592 h 4630812"/>
              <a:gd name="connsiteX9" fmla="*/ 1003169 w 12197422"/>
              <a:gd name="connsiteY9" fmla="*/ 1044156 h 4630812"/>
              <a:gd name="connsiteX10" fmla="*/ 1077628 w 12197422"/>
              <a:gd name="connsiteY10" fmla="*/ 1039459 h 4630812"/>
              <a:gd name="connsiteX11" fmla="*/ 1616301 w 12197422"/>
              <a:gd name="connsiteY11" fmla="*/ 1396516 h 4630812"/>
              <a:gd name="connsiteX12" fmla="*/ 1641973 w 12197422"/>
              <a:gd name="connsiteY12" fmla="*/ 1479217 h 4630812"/>
              <a:gd name="connsiteX13" fmla="*/ 1750775 w 12197422"/>
              <a:gd name="connsiteY13" fmla="*/ 1445443 h 4630812"/>
              <a:gd name="connsiteX14" fmla="*/ 1868596 w 12197422"/>
              <a:gd name="connsiteY14" fmla="*/ 1433565 h 4630812"/>
              <a:gd name="connsiteX15" fmla="*/ 2407269 w 12197422"/>
              <a:gd name="connsiteY15" fmla="*/ 1790622 h 4630812"/>
              <a:gd name="connsiteX16" fmla="*/ 2411422 w 12197422"/>
              <a:gd name="connsiteY16" fmla="*/ 1803999 h 4630812"/>
              <a:gd name="connsiteX17" fmla="*/ 2426451 w 12197422"/>
              <a:gd name="connsiteY17" fmla="*/ 1793318 h 4630812"/>
              <a:gd name="connsiteX18" fmla="*/ 2705113 w 12197422"/>
              <a:gd name="connsiteY18" fmla="*/ 1722758 h 4630812"/>
              <a:gd name="connsiteX19" fmla="*/ 2932672 w 12197422"/>
              <a:gd name="connsiteY19" fmla="*/ 1768700 h 4630812"/>
              <a:gd name="connsiteX20" fmla="*/ 2940272 w 12197422"/>
              <a:gd name="connsiteY20" fmla="*/ 1772825 h 4630812"/>
              <a:gd name="connsiteX21" fmla="*/ 2954003 w 12197422"/>
              <a:gd name="connsiteY21" fmla="*/ 1728590 h 4630812"/>
              <a:gd name="connsiteX22" fmla="*/ 3492677 w 12197422"/>
              <a:gd name="connsiteY22" fmla="*/ 1371533 h 4630812"/>
              <a:gd name="connsiteX23" fmla="*/ 3977449 w 12197422"/>
              <a:gd name="connsiteY23" fmla="*/ 1629284 h 4630812"/>
              <a:gd name="connsiteX24" fmla="*/ 4013945 w 12197422"/>
              <a:gd name="connsiteY24" fmla="*/ 1696524 h 4630812"/>
              <a:gd name="connsiteX25" fmla="*/ 4046607 w 12197422"/>
              <a:gd name="connsiteY25" fmla="*/ 1664632 h 4630812"/>
              <a:gd name="connsiteX26" fmla="*/ 4418477 w 12197422"/>
              <a:gd name="connsiteY26" fmla="*/ 1531134 h 4630812"/>
              <a:gd name="connsiteX27" fmla="*/ 4903248 w 12197422"/>
              <a:gd name="connsiteY27" fmla="*/ 1788885 h 4630812"/>
              <a:gd name="connsiteX28" fmla="*/ 4950546 w 12197422"/>
              <a:gd name="connsiteY28" fmla="*/ 1876026 h 4630812"/>
              <a:gd name="connsiteX29" fmla="*/ 4968142 w 12197422"/>
              <a:gd name="connsiteY29" fmla="*/ 1870564 h 4630812"/>
              <a:gd name="connsiteX30" fmla="*/ 5085962 w 12197422"/>
              <a:gd name="connsiteY30" fmla="*/ 1858687 h 4630812"/>
              <a:gd name="connsiteX31" fmla="*/ 5499349 w 12197422"/>
              <a:gd name="connsiteY31" fmla="*/ 2029917 h 4630812"/>
              <a:gd name="connsiteX32" fmla="*/ 5517138 w 12197422"/>
              <a:gd name="connsiteY32" fmla="*/ 2051477 h 4630812"/>
              <a:gd name="connsiteX33" fmla="*/ 5523265 w 12197422"/>
              <a:gd name="connsiteY33" fmla="*/ 1990697 h 4630812"/>
              <a:gd name="connsiteX34" fmla="*/ 6096001 w 12197422"/>
              <a:gd name="connsiteY34" fmla="*/ 1523902 h 4630812"/>
              <a:gd name="connsiteX35" fmla="*/ 6668737 w 12197422"/>
              <a:gd name="connsiteY35" fmla="*/ 1990697 h 4630812"/>
              <a:gd name="connsiteX36" fmla="*/ 6675089 w 12197422"/>
              <a:gd name="connsiteY36" fmla="*/ 2053711 h 4630812"/>
              <a:gd name="connsiteX37" fmla="*/ 6679927 w 12197422"/>
              <a:gd name="connsiteY37" fmla="*/ 2053711 h 4630812"/>
              <a:gd name="connsiteX38" fmla="*/ 6692549 w 12197422"/>
              <a:gd name="connsiteY38" fmla="*/ 2038413 h 4630812"/>
              <a:gd name="connsiteX39" fmla="*/ 7105934 w 12197422"/>
              <a:gd name="connsiteY39" fmla="*/ 1867183 h 4630812"/>
              <a:gd name="connsiteX40" fmla="*/ 7223755 w 12197422"/>
              <a:gd name="connsiteY40" fmla="*/ 1879060 h 4630812"/>
              <a:gd name="connsiteX41" fmla="*/ 7236848 w 12197422"/>
              <a:gd name="connsiteY41" fmla="*/ 1883125 h 4630812"/>
              <a:gd name="connsiteX42" fmla="*/ 7289899 w 12197422"/>
              <a:gd name="connsiteY42" fmla="*/ 1785384 h 4630812"/>
              <a:gd name="connsiteX43" fmla="*/ 7774671 w 12197422"/>
              <a:gd name="connsiteY43" fmla="*/ 1527633 h 4630812"/>
              <a:gd name="connsiteX44" fmla="*/ 8146541 w 12197422"/>
              <a:gd name="connsiteY44" fmla="*/ 1661131 h 4630812"/>
              <a:gd name="connsiteX45" fmla="*/ 8186105 w 12197422"/>
              <a:gd name="connsiteY45" fmla="*/ 1699763 h 4630812"/>
              <a:gd name="connsiteX46" fmla="*/ 8223585 w 12197422"/>
              <a:gd name="connsiteY46" fmla="*/ 1630712 h 4630812"/>
              <a:gd name="connsiteX47" fmla="*/ 8708357 w 12197422"/>
              <a:gd name="connsiteY47" fmla="*/ 1372961 h 4630812"/>
              <a:gd name="connsiteX48" fmla="*/ 9247030 w 12197422"/>
              <a:gd name="connsiteY48" fmla="*/ 1730018 h 4630812"/>
              <a:gd name="connsiteX49" fmla="*/ 9258816 w 12197422"/>
              <a:gd name="connsiteY49" fmla="*/ 1767986 h 4630812"/>
              <a:gd name="connsiteX50" fmla="*/ 9265580 w 12197422"/>
              <a:gd name="connsiteY50" fmla="*/ 1764314 h 4630812"/>
              <a:gd name="connsiteX51" fmla="*/ 9493139 w 12197422"/>
              <a:gd name="connsiteY51" fmla="*/ 1718372 h 4630812"/>
              <a:gd name="connsiteX52" fmla="*/ 9771801 w 12197422"/>
              <a:gd name="connsiteY52" fmla="*/ 1788932 h 4630812"/>
              <a:gd name="connsiteX53" fmla="*/ 9793629 w 12197422"/>
              <a:gd name="connsiteY53" fmla="*/ 1804444 h 4630812"/>
              <a:gd name="connsiteX54" fmla="*/ 9796621 w 12197422"/>
              <a:gd name="connsiteY54" fmla="*/ 1794806 h 4630812"/>
              <a:gd name="connsiteX55" fmla="*/ 10335294 w 12197422"/>
              <a:gd name="connsiteY55" fmla="*/ 1437749 h 4630812"/>
              <a:gd name="connsiteX56" fmla="*/ 10453114 w 12197422"/>
              <a:gd name="connsiteY56" fmla="*/ 1449626 h 4630812"/>
              <a:gd name="connsiteX57" fmla="*/ 10556204 w 12197422"/>
              <a:gd name="connsiteY57" fmla="*/ 1481627 h 4630812"/>
              <a:gd name="connsiteX58" fmla="*/ 10580522 w 12197422"/>
              <a:gd name="connsiteY58" fmla="*/ 1403287 h 4630812"/>
              <a:gd name="connsiteX59" fmla="*/ 11119195 w 12197422"/>
              <a:gd name="connsiteY59" fmla="*/ 1046230 h 4630812"/>
              <a:gd name="connsiteX60" fmla="*/ 11207848 w 12197422"/>
              <a:gd name="connsiteY60" fmla="*/ 1055167 h 4630812"/>
              <a:gd name="connsiteX61" fmla="*/ 11214661 w 12197422"/>
              <a:gd name="connsiteY61" fmla="*/ 987583 h 4630812"/>
              <a:gd name="connsiteX62" fmla="*/ 11787399 w 12197422"/>
              <a:gd name="connsiteY62" fmla="*/ 520788 h 4630812"/>
              <a:gd name="connsiteX63" fmla="*/ 12014957 w 12197422"/>
              <a:gd name="connsiteY63" fmla="*/ 566730 h 4630812"/>
              <a:gd name="connsiteX64" fmla="*/ 12022351 w 12197422"/>
              <a:gd name="connsiteY64" fmla="*/ 570743 h 4630812"/>
              <a:gd name="connsiteX65" fmla="*/ 12017309 w 12197422"/>
              <a:gd name="connsiteY65" fmla="*/ 554502 h 4630812"/>
              <a:gd name="connsiteX66" fmla="*/ 12005432 w 12197422"/>
              <a:gd name="connsiteY66" fmla="*/ 436682 h 4630812"/>
              <a:gd name="connsiteX67" fmla="*/ 12176662 w 12197422"/>
              <a:gd name="connsiteY67" fmla="*/ 23297 h 4630812"/>
              <a:gd name="connsiteX68" fmla="*/ 12197422 w 12197422"/>
              <a:gd name="connsiteY68" fmla="*/ 6168 h 4630812"/>
              <a:gd name="connsiteX69" fmla="*/ 12197422 w 12197422"/>
              <a:gd name="connsiteY69" fmla="*/ 2357025 h 4630812"/>
              <a:gd name="connsiteX70" fmla="*/ 12191999 w 12197422"/>
              <a:gd name="connsiteY70" fmla="*/ 2361499 h 4630812"/>
              <a:gd name="connsiteX71" fmla="*/ 12191999 w 12197422"/>
              <a:gd name="connsiteY71" fmla="*/ 4630812 h 4630812"/>
              <a:gd name="connsiteX72" fmla="*/ 3 w 12197422"/>
              <a:gd name="connsiteY72" fmla="*/ 4630812 h 4630812"/>
              <a:gd name="connsiteX73" fmla="*/ 3 w 12197422"/>
              <a:gd name="connsiteY73" fmla="*/ 2376402 h 4630812"/>
              <a:gd name="connsiteX74" fmla="*/ 0 w 12197422"/>
              <a:gd name="connsiteY74" fmla="*/ 2376401 h 4630812"/>
              <a:gd name="connsiteX75" fmla="*/ 0 w 12197422"/>
              <a:gd name="connsiteY75" fmla="*/ 0 h 463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197422" h="4630812">
                <a:moveTo>
                  <a:pt x="0" y="0"/>
                </a:moveTo>
                <a:lnTo>
                  <a:pt x="19077" y="15740"/>
                </a:lnTo>
                <a:cubicBezTo>
                  <a:pt x="124872" y="121534"/>
                  <a:pt x="190307" y="267688"/>
                  <a:pt x="190307" y="429125"/>
                </a:cubicBezTo>
                <a:cubicBezTo>
                  <a:pt x="190307" y="469484"/>
                  <a:pt x="186218" y="508888"/>
                  <a:pt x="178430" y="546945"/>
                </a:cubicBezTo>
                <a:lnTo>
                  <a:pt x="178381" y="547102"/>
                </a:lnTo>
                <a:lnTo>
                  <a:pt x="276341" y="516693"/>
                </a:lnTo>
                <a:cubicBezTo>
                  <a:pt x="314398" y="508906"/>
                  <a:pt x="353802" y="504816"/>
                  <a:pt x="394161" y="504816"/>
                </a:cubicBezTo>
                <a:cubicBezTo>
                  <a:pt x="676676" y="504816"/>
                  <a:pt x="912386" y="705211"/>
                  <a:pt x="966899" y="971611"/>
                </a:cubicBezTo>
                <a:lnTo>
                  <a:pt x="974760" y="1049592"/>
                </a:lnTo>
                <a:lnTo>
                  <a:pt x="1003169" y="1044156"/>
                </a:lnTo>
                <a:cubicBezTo>
                  <a:pt x="1027552" y="1041057"/>
                  <a:pt x="1052403" y="1039459"/>
                  <a:pt x="1077628" y="1039459"/>
                </a:cubicBezTo>
                <a:cubicBezTo>
                  <a:pt x="1319783" y="1039459"/>
                  <a:pt x="1527551" y="1186688"/>
                  <a:pt x="1616301" y="1396516"/>
                </a:cubicBezTo>
                <a:lnTo>
                  <a:pt x="1641973" y="1479217"/>
                </a:lnTo>
                <a:lnTo>
                  <a:pt x="1750775" y="1445443"/>
                </a:lnTo>
                <a:cubicBezTo>
                  <a:pt x="1788832" y="1437655"/>
                  <a:pt x="1828237" y="1433565"/>
                  <a:pt x="1868596" y="1433565"/>
                </a:cubicBezTo>
                <a:cubicBezTo>
                  <a:pt x="2110752" y="1433565"/>
                  <a:pt x="2318520" y="1580795"/>
                  <a:pt x="2407269" y="1790622"/>
                </a:cubicBezTo>
                <a:lnTo>
                  <a:pt x="2411422" y="1803999"/>
                </a:lnTo>
                <a:lnTo>
                  <a:pt x="2426451" y="1793318"/>
                </a:lnTo>
                <a:cubicBezTo>
                  <a:pt x="2509287" y="1748319"/>
                  <a:pt x="2604215" y="1722758"/>
                  <a:pt x="2705113" y="1722758"/>
                </a:cubicBezTo>
                <a:cubicBezTo>
                  <a:pt x="2785832" y="1722758"/>
                  <a:pt x="2862730" y="1739117"/>
                  <a:pt x="2932672" y="1768700"/>
                </a:cubicBezTo>
                <a:lnTo>
                  <a:pt x="2940272" y="1772825"/>
                </a:lnTo>
                <a:lnTo>
                  <a:pt x="2954003" y="1728590"/>
                </a:lnTo>
                <a:cubicBezTo>
                  <a:pt x="3042753" y="1518763"/>
                  <a:pt x="3250521" y="1371533"/>
                  <a:pt x="3492677" y="1371533"/>
                </a:cubicBezTo>
                <a:cubicBezTo>
                  <a:pt x="3694473" y="1371533"/>
                  <a:pt x="3872389" y="1473776"/>
                  <a:pt x="3977449" y="1629284"/>
                </a:cubicBezTo>
                <a:lnTo>
                  <a:pt x="4013945" y="1696524"/>
                </a:lnTo>
                <a:lnTo>
                  <a:pt x="4046607" y="1664632"/>
                </a:lnTo>
                <a:cubicBezTo>
                  <a:pt x="4147663" y="1581233"/>
                  <a:pt x="4277218" y="1531134"/>
                  <a:pt x="4418477" y="1531134"/>
                </a:cubicBezTo>
                <a:cubicBezTo>
                  <a:pt x="4620272" y="1531134"/>
                  <a:pt x="4798188" y="1633377"/>
                  <a:pt x="4903248" y="1788885"/>
                </a:cubicBezTo>
                <a:lnTo>
                  <a:pt x="4950546" y="1876026"/>
                </a:lnTo>
                <a:lnTo>
                  <a:pt x="4968142" y="1870564"/>
                </a:lnTo>
                <a:cubicBezTo>
                  <a:pt x="5006199" y="1862777"/>
                  <a:pt x="5045603" y="1858687"/>
                  <a:pt x="5085962" y="1858687"/>
                </a:cubicBezTo>
                <a:cubicBezTo>
                  <a:pt x="5247401" y="1858687"/>
                  <a:pt x="5393553" y="1924122"/>
                  <a:pt x="5499349" y="2029917"/>
                </a:cubicBezTo>
                <a:lnTo>
                  <a:pt x="5517138" y="2051477"/>
                </a:lnTo>
                <a:lnTo>
                  <a:pt x="5523265" y="1990697"/>
                </a:lnTo>
                <a:cubicBezTo>
                  <a:pt x="5577778" y="1724298"/>
                  <a:pt x="5813486" y="1523902"/>
                  <a:pt x="6096001" y="1523902"/>
                </a:cubicBezTo>
                <a:cubicBezTo>
                  <a:pt x="6378514" y="1523902"/>
                  <a:pt x="6614224" y="1724298"/>
                  <a:pt x="6668737" y="1990697"/>
                </a:cubicBezTo>
                <a:lnTo>
                  <a:pt x="6675089" y="2053711"/>
                </a:lnTo>
                <a:lnTo>
                  <a:pt x="6679927" y="2053711"/>
                </a:lnTo>
                <a:lnTo>
                  <a:pt x="6692549" y="2038413"/>
                </a:lnTo>
                <a:cubicBezTo>
                  <a:pt x="6798343" y="1932618"/>
                  <a:pt x="6944497" y="1867183"/>
                  <a:pt x="7105934" y="1867183"/>
                </a:cubicBezTo>
                <a:cubicBezTo>
                  <a:pt x="7146294" y="1867183"/>
                  <a:pt x="7185698" y="1871273"/>
                  <a:pt x="7223755" y="1879060"/>
                </a:cubicBezTo>
                <a:lnTo>
                  <a:pt x="7236848" y="1883125"/>
                </a:lnTo>
                <a:lnTo>
                  <a:pt x="7289899" y="1785384"/>
                </a:lnTo>
                <a:cubicBezTo>
                  <a:pt x="7394959" y="1629876"/>
                  <a:pt x="7572875" y="1527633"/>
                  <a:pt x="7774671" y="1527633"/>
                </a:cubicBezTo>
                <a:cubicBezTo>
                  <a:pt x="7915928" y="1527633"/>
                  <a:pt x="8045485" y="1577732"/>
                  <a:pt x="8146541" y="1661131"/>
                </a:cubicBezTo>
                <a:lnTo>
                  <a:pt x="8186105" y="1699763"/>
                </a:lnTo>
                <a:lnTo>
                  <a:pt x="8223585" y="1630712"/>
                </a:lnTo>
                <a:cubicBezTo>
                  <a:pt x="8328645" y="1475204"/>
                  <a:pt x="8506561" y="1372961"/>
                  <a:pt x="8708357" y="1372961"/>
                </a:cubicBezTo>
                <a:cubicBezTo>
                  <a:pt x="8950512" y="1372961"/>
                  <a:pt x="9158281" y="1520190"/>
                  <a:pt x="9247030" y="1730018"/>
                </a:cubicBezTo>
                <a:lnTo>
                  <a:pt x="9258816" y="1767986"/>
                </a:lnTo>
                <a:lnTo>
                  <a:pt x="9265580" y="1764314"/>
                </a:lnTo>
                <a:cubicBezTo>
                  <a:pt x="9335523" y="1734731"/>
                  <a:pt x="9412421" y="1718372"/>
                  <a:pt x="9493139" y="1718372"/>
                </a:cubicBezTo>
                <a:cubicBezTo>
                  <a:pt x="9594037" y="1718372"/>
                  <a:pt x="9688965" y="1743933"/>
                  <a:pt x="9771801" y="1788932"/>
                </a:cubicBezTo>
                <a:lnTo>
                  <a:pt x="9793629" y="1804444"/>
                </a:lnTo>
                <a:lnTo>
                  <a:pt x="9796621" y="1794806"/>
                </a:lnTo>
                <a:cubicBezTo>
                  <a:pt x="9885370" y="1584978"/>
                  <a:pt x="10093138" y="1437749"/>
                  <a:pt x="10335294" y="1437749"/>
                </a:cubicBezTo>
                <a:cubicBezTo>
                  <a:pt x="10375653" y="1437749"/>
                  <a:pt x="10415057" y="1441839"/>
                  <a:pt x="10453114" y="1449626"/>
                </a:cubicBezTo>
                <a:lnTo>
                  <a:pt x="10556204" y="1481627"/>
                </a:lnTo>
                <a:lnTo>
                  <a:pt x="10580522" y="1403287"/>
                </a:lnTo>
                <a:cubicBezTo>
                  <a:pt x="10669271" y="1193459"/>
                  <a:pt x="10877040" y="1046230"/>
                  <a:pt x="11119195" y="1046230"/>
                </a:cubicBezTo>
                <a:lnTo>
                  <a:pt x="11207848" y="1055167"/>
                </a:lnTo>
                <a:lnTo>
                  <a:pt x="11214661" y="987583"/>
                </a:lnTo>
                <a:cubicBezTo>
                  <a:pt x="11269174" y="721183"/>
                  <a:pt x="11504884" y="520788"/>
                  <a:pt x="11787399" y="520788"/>
                </a:cubicBezTo>
                <a:cubicBezTo>
                  <a:pt x="11868117" y="520788"/>
                  <a:pt x="11945015" y="537147"/>
                  <a:pt x="12014957" y="566730"/>
                </a:cubicBezTo>
                <a:lnTo>
                  <a:pt x="12022351" y="570743"/>
                </a:lnTo>
                <a:lnTo>
                  <a:pt x="12017309" y="554502"/>
                </a:lnTo>
                <a:cubicBezTo>
                  <a:pt x="12009522" y="516445"/>
                  <a:pt x="12005432" y="477041"/>
                  <a:pt x="12005432" y="436682"/>
                </a:cubicBezTo>
                <a:cubicBezTo>
                  <a:pt x="12005432" y="275245"/>
                  <a:pt x="12070867" y="129091"/>
                  <a:pt x="12176662" y="23297"/>
                </a:cubicBezTo>
                <a:lnTo>
                  <a:pt x="12197422" y="6168"/>
                </a:lnTo>
                <a:lnTo>
                  <a:pt x="12197422" y="2357025"/>
                </a:lnTo>
                <a:lnTo>
                  <a:pt x="12191999" y="2361499"/>
                </a:lnTo>
                <a:lnTo>
                  <a:pt x="12191999" y="4630812"/>
                </a:lnTo>
                <a:lnTo>
                  <a:pt x="3" y="4630812"/>
                </a:lnTo>
                <a:lnTo>
                  <a:pt x="3" y="2376402"/>
                </a:lnTo>
                <a:lnTo>
                  <a:pt x="0" y="237640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637708" y="6049130"/>
            <a:ext cx="2916585" cy="68260"/>
            <a:chOff x="4224356" y="7241190"/>
            <a:chExt cx="2916585" cy="68260"/>
          </a:xfrm>
        </p:grpSpPr>
        <p:sp>
          <p:nvSpPr>
            <p:cNvPr id="10" name="矩形 9"/>
            <p:cNvSpPr/>
            <p:nvPr/>
          </p:nvSpPr>
          <p:spPr>
            <a:xfrm>
              <a:off x="4224356" y="7241190"/>
              <a:ext cx="416655" cy="6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1011" y="7241190"/>
              <a:ext cx="416655" cy="6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57666" y="7241190"/>
              <a:ext cx="416655" cy="6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74321" y="7241190"/>
              <a:ext cx="416655" cy="682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90976" y="7241190"/>
              <a:ext cx="416655" cy="682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7631" y="7241190"/>
              <a:ext cx="416655" cy="682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4286" y="7241190"/>
              <a:ext cx="416655" cy="682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54502"/>
            <a:ext cx="9144000" cy="4731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65943"/>
            <a:ext cx="9144000" cy="142599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44" y="225682"/>
            <a:ext cx="670618" cy="670618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5462745" y="753390"/>
            <a:ext cx="1266511" cy="2947595"/>
            <a:chOff x="4687888" y="141288"/>
            <a:chExt cx="2822576" cy="6569076"/>
          </a:xfrm>
        </p:grpSpPr>
        <p:sp>
          <p:nvSpPr>
            <p:cNvPr id="20" name="Freeform 159"/>
            <p:cNvSpPr/>
            <p:nvPr/>
          </p:nvSpPr>
          <p:spPr bwMode="auto">
            <a:xfrm>
              <a:off x="5380832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22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078009" y="625795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60"/>
              <p:cNvSpPr/>
              <p:nvPr/>
            </p:nvSpPr>
            <p:spPr bwMode="auto">
              <a:xfrm>
                <a:off x="5512595" y="4324350"/>
                <a:ext cx="1219200" cy="1558926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63"/>
              <p:cNvSpPr/>
              <p:nvPr/>
            </p:nvSpPr>
            <p:spPr bwMode="auto">
              <a:xfrm>
                <a:off x="5721352" y="4411663"/>
                <a:ext cx="801687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64"/>
              <p:cNvSpPr/>
              <p:nvPr/>
            </p:nvSpPr>
            <p:spPr bwMode="auto">
              <a:xfrm>
                <a:off x="5726908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69"/>
              <p:cNvSpPr/>
              <p:nvPr/>
            </p:nvSpPr>
            <p:spPr bwMode="auto">
              <a:xfrm>
                <a:off x="5126833" y="2533652"/>
                <a:ext cx="1990725" cy="641351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70"/>
              <p:cNvSpPr/>
              <p:nvPr/>
            </p:nvSpPr>
            <p:spPr bwMode="auto">
              <a:xfrm>
                <a:off x="5072063" y="1703387"/>
                <a:ext cx="2100264" cy="525462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78"/>
              <p:cNvSpPr/>
              <p:nvPr/>
            </p:nvSpPr>
            <p:spPr bwMode="auto">
              <a:xfrm>
                <a:off x="5975350" y="3059112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Oval 179"/>
              <p:cNvSpPr>
                <a:spLocks noChangeArrowheads="1"/>
              </p:cNvSpPr>
              <p:nvPr/>
            </p:nvSpPr>
            <p:spPr bwMode="auto">
              <a:xfrm>
                <a:off x="5792788" y="963614"/>
                <a:ext cx="658812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181"/>
              <p:cNvSpPr>
                <a:spLocks noEditPoints="1"/>
              </p:cNvSpPr>
              <p:nvPr/>
            </p:nvSpPr>
            <p:spPr bwMode="auto">
              <a:xfrm>
                <a:off x="5726908" y="898525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Oval 182"/>
              <p:cNvSpPr>
                <a:spLocks noChangeArrowheads="1"/>
              </p:cNvSpPr>
              <p:nvPr/>
            </p:nvSpPr>
            <p:spPr bwMode="auto">
              <a:xfrm>
                <a:off x="5994401" y="1954212"/>
                <a:ext cx="255587" cy="255587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Oval 184"/>
              <p:cNvSpPr>
                <a:spLocks noChangeArrowheads="1"/>
              </p:cNvSpPr>
              <p:nvPr/>
            </p:nvSpPr>
            <p:spPr bwMode="auto">
              <a:xfrm>
                <a:off x="6018213" y="2374900"/>
                <a:ext cx="207964" cy="203199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Oval 186"/>
              <p:cNvSpPr>
                <a:spLocks noChangeArrowheads="1"/>
              </p:cNvSpPr>
              <p:nvPr/>
            </p:nvSpPr>
            <p:spPr bwMode="auto">
              <a:xfrm>
                <a:off x="6018213" y="2728913"/>
                <a:ext cx="207964" cy="201612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616972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文本框 45"/>
          <p:cNvSpPr txBox="1"/>
          <p:nvPr userDrawn="1"/>
        </p:nvSpPr>
        <p:spPr>
          <a:xfrm>
            <a:off x="10124304" y="391714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 name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66002" y="6309422"/>
            <a:ext cx="461544" cy="458979"/>
          </a:xfrm>
        </p:spPr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120566"/>
            <a:ext cx="1065559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F8BAE96F-5C10-4053-A40D-5AEB74F640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L 形 8"/>
          <p:cNvSpPr/>
          <p:nvPr userDrawn="1"/>
        </p:nvSpPr>
        <p:spPr>
          <a:xfrm rot="13500000">
            <a:off x="264454" y="404501"/>
            <a:ext cx="211593" cy="211593"/>
          </a:xfrm>
          <a:prstGeom prst="corner">
            <a:avLst/>
          </a:prstGeom>
          <a:solidFill>
            <a:srgbClr val="FF7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116419"/>
            <a:ext cx="10655595" cy="506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4783" y="5536373"/>
            <a:ext cx="9083802" cy="7003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 CENA" panose="02000000000000000000" pitchFamily="2" charset="0"/>
              </a:rPr>
              <a:t>TEAM 1</a:t>
            </a:r>
          </a:p>
          <a:p>
            <a:endParaRPr lang="en-US" sz="2400" dirty="0">
              <a:latin typeface="AR CENA" panose="020000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6308" y="2696308"/>
            <a:ext cx="11334261" cy="2468982"/>
          </a:xfrm>
        </p:spPr>
        <p:txBody>
          <a:bodyPr>
            <a:normAutofit/>
          </a:bodyPr>
          <a:lstStyle/>
          <a:p>
            <a:br>
              <a:rPr lang="en-US" altLang="zh-CN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8000" b="1" dirty="0" err="1">
                <a:solidFill>
                  <a:schemeClr val="tx1"/>
                </a:solidFill>
                <a:latin typeface="Algerian" panose="04020705040A02060702" pitchFamily="82" charset="0"/>
                <a:sym typeface="+mn-ea"/>
              </a:rPr>
              <a:t>Searchest</a:t>
            </a:r>
            <a:br>
              <a:rPr lang="en-US" altLang="zh-CN" sz="8000" b="1" dirty="0">
                <a:solidFill>
                  <a:schemeClr val="tx1"/>
                </a:solidFill>
                <a:latin typeface="Algerian" panose="04020705040A02060702" pitchFamily="82" charset="0"/>
                <a:sym typeface="+mn-ea"/>
              </a:rPr>
            </a:br>
            <a:r>
              <a:rPr lang="en-US" sz="2200" dirty="0">
                <a:latin typeface="AR JULIAN" panose="02000000000000000000" pitchFamily="2" charset="0"/>
              </a:rPr>
              <a:t>Search result </a:t>
            </a:r>
            <a:r>
              <a:rPr lang="en-US" sz="2200" dirty="0" err="1">
                <a:latin typeface="AR JULIAN" panose="02000000000000000000" pitchFamily="2" charset="0"/>
              </a:rPr>
              <a:t>optimation</a:t>
            </a:r>
            <a:r>
              <a:rPr lang="en-US" sz="2200" dirty="0">
                <a:latin typeface="AR JULIAN" panose="02000000000000000000" pitchFamily="2" charset="0"/>
              </a:rPr>
              <a:t> base on Machine Learning and big-data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DB1D-DB15-4A2F-8C87-BA01D6A92CE9}"/>
              </a:ext>
            </a:extLst>
          </p:cNvPr>
          <p:cNvSpPr txBox="1"/>
          <p:nvPr/>
        </p:nvSpPr>
        <p:spPr>
          <a:xfrm>
            <a:off x="1109785" y="6150708"/>
            <a:ext cx="108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              001994616                                          001678266                                              001224785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              </a:t>
            </a:r>
            <a:r>
              <a:rPr lang="en-US" sz="1400" dirty="0" err="1">
                <a:latin typeface="Arial Black" panose="020B0A04020102020204" pitchFamily="34" charset="0"/>
              </a:rPr>
              <a:t>Wenbo</a:t>
            </a:r>
            <a:r>
              <a:rPr lang="en-US" sz="1400" dirty="0">
                <a:latin typeface="Arial Black" panose="020B0A04020102020204" pitchFamily="34" charset="0"/>
              </a:rPr>
              <a:t> Sun                                          </a:t>
            </a:r>
            <a:r>
              <a:rPr lang="en-US" sz="1400" dirty="0" err="1">
                <a:latin typeface="Arial Black" panose="020B0A04020102020204" pitchFamily="34" charset="0"/>
              </a:rPr>
              <a:t>Jianan</a:t>
            </a:r>
            <a:r>
              <a:rPr lang="en-US" sz="1400" dirty="0">
                <a:latin typeface="Arial Black" panose="020B0A04020102020204" pitchFamily="34" charset="0"/>
              </a:rPr>
              <a:t> Wen                                             </a:t>
            </a:r>
            <a:r>
              <a:rPr lang="en-US" sz="1400" dirty="0" err="1">
                <a:latin typeface="Arial Black" panose="020B0A04020102020204" pitchFamily="34" charset="0"/>
              </a:rPr>
              <a:t>Zixuan</a:t>
            </a:r>
            <a:r>
              <a:rPr lang="en-US" sz="1400" dirty="0">
                <a:latin typeface="Arial Black" panose="020B0A04020102020204" pitchFamily="34" charset="0"/>
              </a:rPr>
              <a:t> Xu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039FD8-0BBA-4F1E-88D6-DF3B493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31" y="6150708"/>
            <a:ext cx="729996" cy="632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241C96-C5DE-4606-A8DE-B8DE8A0F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75" y="6150708"/>
            <a:ext cx="669180" cy="5799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3D0666-6E3B-4AC3-B3AA-731B74E66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37" y="6150708"/>
            <a:ext cx="722102" cy="62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0CF94-9C13-4811-AD10-3E85CC86A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277" y="139598"/>
            <a:ext cx="2618153" cy="14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3B5-E73E-40AF-8AAB-83CB5BEF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2201"/>
            <a:ext cx="10655595" cy="7794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Use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</a:rPr>
              <a:t>case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and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</a:rPr>
              <a:t>hypothetical customers</a:t>
            </a:r>
            <a:br>
              <a:rPr lang="en-US" dirty="0"/>
            </a:b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FA1D2E4-99F1-49BC-B102-EE851AC0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556"/>
            <a:ext cx="8163067" cy="41475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D80173-FA45-4D5E-B1CC-35C33CCF88AF}"/>
              </a:ext>
            </a:extLst>
          </p:cNvPr>
          <p:cNvSpPr txBox="1"/>
          <p:nvPr/>
        </p:nvSpPr>
        <p:spPr>
          <a:xfrm>
            <a:off x="1641501" y="2710656"/>
            <a:ext cx="276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A lot of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duplicate</a:t>
            </a:r>
            <a:r>
              <a:rPr lang="en-US" sz="2000" b="1" dirty="0">
                <a:latin typeface="Cambria" panose="02040503050406030204" pitchFamily="18" charset="0"/>
              </a:rPr>
              <a:t> information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45D30-638F-4D5B-8D34-079F3945D5FD}"/>
              </a:ext>
            </a:extLst>
          </p:cNvPr>
          <p:cNvSpPr txBox="1"/>
          <p:nvPr/>
        </p:nvSpPr>
        <p:spPr>
          <a:xfrm>
            <a:off x="1586522" y="4720493"/>
            <a:ext cx="246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Wanted search results distributed in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multiple</a:t>
            </a:r>
            <a:r>
              <a:rPr lang="en-US" sz="2000" b="1" dirty="0">
                <a:latin typeface="Cambria" panose="02040503050406030204" pitchFamily="18" charset="0"/>
              </a:rPr>
              <a:t> website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79564-59DF-4AD3-9B37-D0A8B41B19A0}"/>
              </a:ext>
            </a:extLst>
          </p:cNvPr>
          <p:cNvSpPr txBox="1"/>
          <p:nvPr/>
        </p:nvSpPr>
        <p:spPr>
          <a:xfrm>
            <a:off x="9112364" y="2799638"/>
            <a:ext cx="30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Irrelevant</a:t>
            </a:r>
            <a:r>
              <a:rPr lang="en-US" sz="2000" b="1" dirty="0">
                <a:latin typeface="Cambria" panose="02040503050406030204" pitchFamily="18" charset="0"/>
              </a:rPr>
              <a:t> search 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8E8D2-52E0-4B5D-9378-163FE7BDD1F9}"/>
              </a:ext>
            </a:extLst>
          </p:cNvPr>
          <p:cNvSpPr txBox="1"/>
          <p:nvPr/>
        </p:nvSpPr>
        <p:spPr>
          <a:xfrm>
            <a:off x="9112364" y="4720493"/>
            <a:ext cx="299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It takes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time</a:t>
            </a:r>
            <a:r>
              <a:rPr lang="en-US" sz="2000" b="1" dirty="0">
                <a:latin typeface="Cambria" panose="02040503050406030204" pitchFamily="18" charset="0"/>
              </a:rPr>
              <a:t> to classify and select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FBAC8-36B5-4D6F-B904-BA1787D7131B}"/>
              </a:ext>
            </a:extLst>
          </p:cNvPr>
          <p:cNvSpPr txBox="1"/>
          <p:nvPr/>
        </p:nvSpPr>
        <p:spPr>
          <a:xfrm>
            <a:off x="727101" y="1260697"/>
            <a:ext cx="1020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To people who: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Try to solve a specific problem but don’t want to spend too much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F60A-7FCA-4996-B643-309B4F5C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53" y="218831"/>
            <a:ext cx="10165862" cy="9404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pic>
        <p:nvPicPr>
          <p:cNvPr id="265" name="Picture 264">
            <a:extLst>
              <a:ext uri="{FF2B5EF4-FFF2-40B4-BE49-F238E27FC236}">
                <a16:creationId xmlns:a16="http://schemas.microsoft.com/office/drawing/2014/main" id="{80E950B4-136E-4E7C-B03E-F97327D5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" y="2700772"/>
            <a:ext cx="10794609" cy="2395384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E2027495-C06F-418A-BA10-5FE6D607E8C3}"/>
              </a:ext>
            </a:extLst>
          </p:cNvPr>
          <p:cNvSpPr txBox="1"/>
          <p:nvPr/>
        </p:nvSpPr>
        <p:spPr>
          <a:xfrm>
            <a:off x="85969" y="4665785"/>
            <a:ext cx="33293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Build an application that can connect with Google search engine and capture 200 websites once.</a:t>
            </a:r>
          </a:p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2B342CC-FC65-4E63-80A9-3A75BC4E8576}"/>
              </a:ext>
            </a:extLst>
          </p:cNvPr>
          <p:cNvSpPr txBox="1"/>
          <p:nvPr/>
        </p:nvSpPr>
        <p:spPr>
          <a:xfrm>
            <a:off x="2419643" y="1281297"/>
            <a:ext cx="3299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Extract data from such 200 websites by using web crawler; analyze and sort them(using Spark and R language).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0D7BAB5-2319-4F46-A577-D0BDBE1E037D}"/>
              </a:ext>
            </a:extLst>
          </p:cNvPr>
          <p:cNvSpPr txBox="1"/>
          <p:nvPr/>
        </p:nvSpPr>
        <p:spPr>
          <a:xfrm>
            <a:off x="4739249" y="4650396"/>
            <a:ext cx="3334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Achieve the ability to     </a:t>
            </a:r>
          </a:p>
          <a:p>
            <a:pPr lvl="0"/>
            <a:r>
              <a:rPr lang="en-US" sz="2000" b="1" dirty="0">
                <a:latin typeface="Cambria" panose="02040503050406030204" pitchFamily="18" charset="0"/>
              </a:rPr>
              <a:t>analyze and identify content from 200 websites by itself via machine learning.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B00280B-AE21-4F9D-B4FF-DA6B4F8701AE}"/>
              </a:ext>
            </a:extLst>
          </p:cNvPr>
          <p:cNvSpPr txBox="1"/>
          <p:nvPr/>
        </p:nvSpPr>
        <p:spPr>
          <a:xfrm>
            <a:off x="6861908" y="1281297"/>
            <a:ext cx="310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Select some best results based on user history.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CEACF-9AE0-41A8-8C31-03AD199A2773}"/>
              </a:ext>
            </a:extLst>
          </p:cNvPr>
          <p:cNvSpPr txBox="1"/>
          <p:nvPr/>
        </p:nvSpPr>
        <p:spPr>
          <a:xfrm>
            <a:off x="9056076" y="4650396"/>
            <a:ext cx="33918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recording and analyzing user preference to improve our recommendation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558630" y="206439"/>
            <a:ext cx="1216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Data sources</a:t>
            </a:r>
            <a:r>
              <a:rPr lang="zh-CN" altLang="en-US" sz="3200" b="1" dirty="0">
                <a:latin typeface="Algerian" panose="04020705040A02060702" pitchFamily="82" charset="0"/>
              </a:rPr>
              <a:t> 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98E69-1AA9-4803-88E9-3057E44B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4" y="1125742"/>
            <a:ext cx="4122818" cy="2072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414C4-C5EF-47ED-8E8C-7CEBAFF4742C}"/>
              </a:ext>
            </a:extLst>
          </p:cNvPr>
          <p:cNvSpPr txBox="1"/>
          <p:nvPr/>
        </p:nvSpPr>
        <p:spPr>
          <a:xfrm>
            <a:off x="1303711" y="1653978"/>
            <a:ext cx="1093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The search results from Google.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07CC-E05C-495D-A43D-20D6ED4B6342}"/>
              </a:ext>
            </a:extLst>
          </p:cNvPr>
          <p:cNvSpPr txBox="1"/>
          <p:nvPr/>
        </p:nvSpPr>
        <p:spPr>
          <a:xfrm>
            <a:off x="1262416" y="4978580"/>
            <a:ext cx="656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The content of 200 websites per search.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User history stored in back end.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CDBAF-21C0-4A34-B73C-758A93023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7" y="1700611"/>
            <a:ext cx="286719" cy="461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CF79F-D6CE-4E65-BABA-E834EB34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97" y="4978580"/>
            <a:ext cx="273107" cy="437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B301F-43E8-4740-B9DF-FA2FCD48E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97" y="5578744"/>
            <a:ext cx="286719" cy="459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3322AE-3256-4DD1-B0D3-E3FEC88357AE}"/>
              </a:ext>
            </a:extLst>
          </p:cNvPr>
          <p:cNvSpPr txBox="1"/>
          <p:nvPr/>
        </p:nvSpPr>
        <p:spPr>
          <a:xfrm>
            <a:off x="683811" y="3371790"/>
            <a:ext cx="92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enumerating the magnitude of data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BA0D-A517-49BD-9FFE-6E4BA955C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80" y="3544455"/>
            <a:ext cx="257850" cy="3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536732" y="195112"/>
            <a:ext cx="38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Milestones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030F01-449F-4A0C-AA78-C7392F5CB844}"/>
              </a:ext>
            </a:extLst>
          </p:cNvPr>
          <p:cNvSpPr/>
          <p:nvPr/>
        </p:nvSpPr>
        <p:spPr>
          <a:xfrm rot="19872760">
            <a:off x="-103487" y="3069094"/>
            <a:ext cx="12064685" cy="4373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95812">
                <a:schemeClr val="accent6">
                  <a:lumMod val="40000"/>
                  <a:lumOff val="60000"/>
                </a:schemeClr>
              </a:gs>
              <a:gs pos="66000">
                <a:schemeClr val="accent2">
                  <a:lumMod val="20000"/>
                  <a:lumOff val="80000"/>
                </a:schemeClr>
              </a:gs>
              <a:gs pos="49000">
                <a:schemeClr val="accent1">
                  <a:lumMod val="20000"/>
                  <a:lumOff val="80000"/>
                </a:schemeClr>
              </a:gs>
              <a:gs pos="33000">
                <a:srgbClr val="90D7CB"/>
              </a:gs>
              <a:gs pos="16000">
                <a:schemeClr val="tx2">
                  <a:lumMod val="20000"/>
                  <a:lumOff val="80000"/>
                </a:schemeClr>
              </a:gs>
              <a:gs pos="82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50AC3A-1FD1-4023-A338-3A1DECBB1CF8}"/>
              </a:ext>
            </a:extLst>
          </p:cNvPr>
          <p:cNvCxnSpPr>
            <a:cxnSpLocks/>
          </p:cNvCxnSpPr>
          <p:nvPr/>
        </p:nvCxnSpPr>
        <p:spPr>
          <a:xfrm>
            <a:off x="2776415" y="5149746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6243B7-6921-415E-9308-CA4E4D9E9B31}"/>
              </a:ext>
            </a:extLst>
          </p:cNvPr>
          <p:cNvCxnSpPr/>
          <p:nvPr/>
        </p:nvCxnSpPr>
        <p:spPr>
          <a:xfrm>
            <a:off x="3573584" y="5845315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14C3F-7293-4689-BC31-A9DDE808C631}"/>
              </a:ext>
            </a:extLst>
          </p:cNvPr>
          <p:cNvCxnSpPr>
            <a:cxnSpLocks/>
          </p:cNvCxnSpPr>
          <p:nvPr/>
        </p:nvCxnSpPr>
        <p:spPr>
          <a:xfrm>
            <a:off x="3755291" y="3204868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1CA174-B9AC-440D-B003-A756EAF4B84F}"/>
              </a:ext>
            </a:extLst>
          </p:cNvPr>
          <p:cNvCxnSpPr>
            <a:cxnSpLocks/>
          </p:cNvCxnSpPr>
          <p:nvPr/>
        </p:nvCxnSpPr>
        <p:spPr>
          <a:xfrm>
            <a:off x="6223576" y="3260668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764AA7-3A58-4FE9-9D03-17EE3D093F11}"/>
              </a:ext>
            </a:extLst>
          </p:cNvPr>
          <p:cNvCxnSpPr>
            <a:cxnSpLocks/>
          </p:cNvCxnSpPr>
          <p:nvPr/>
        </p:nvCxnSpPr>
        <p:spPr>
          <a:xfrm>
            <a:off x="6938684" y="1451622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C68915-3CE2-4540-B277-448B7E7CDCB5}"/>
              </a:ext>
            </a:extLst>
          </p:cNvPr>
          <p:cNvCxnSpPr/>
          <p:nvPr/>
        </p:nvCxnSpPr>
        <p:spPr>
          <a:xfrm>
            <a:off x="1715475" y="3200961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24379-EC2A-4C2C-8430-4CCC41633740}"/>
              </a:ext>
            </a:extLst>
          </p:cNvPr>
          <p:cNvCxnSpPr/>
          <p:nvPr/>
        </p:nvCxnSpPr>
        <p:spPr>
          <a:xfrm>
            <a:off x="7020745" y="3956237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393381-5AD0-4B23-873A-63193541B942}"/>
              </a:ext>
            </a:extLst>
          </p:cNvPr>
          <p:cNvCxnSpPr/>
          <p:nvPr/>
        </p:nvCxnSpPr>
        <p:spPr>
          <a:xfrm>
            <a:off x="4908947" y="1451622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3DAED8-1C04-48A1-AFF7-42A14BFF4D70}"/>
              </a:ext>
            </a:extLst>
          </p:cNvPr>
          <p:cNvSpPr txBox="1"/>
          <p:nvPr/>
        </p:nvSpPr>
        <p:spPr>
          <a:xfrm>
            <a:off x="3655645" y="5455464"/>
            <a:ext cx="187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17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Nov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5C34DA-1523-4E99-8849-911AB988839B}"/>
              </a:ext>
            </a:extLst>
          </p:cNvPr>
          <p:cNvSpPr txBox="1"/>
          <p:nvPr/>
        </p:nvSpPr>
        <p:spPr>
          <a:xfrm>
            <a:off x="3581975" y="5872237"/>
            <a:ext cx="343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Connect to Google Search engine and return 200 websites.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79E7-5CE8-4EFC-8D23-B6DCE0E11940}"/>
              </a:ext>
            </a:extLst>
          </p:cNvPr>
          <p:cNvSpPr txBox="1"/>
          <p:nvPr/>
        </p:nvSpPr>
        <p:spPr>
          <a:xfrm>
            <a:off x="1551353" y="2833583"/>
            <a:ext cx="39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18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Nov --- Nov30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98D48-BBA0-471D-A94B-1AADB496EA89}"/>
              </a:ext>
            </a:extLst>
          </p:cNvPr>
          <p:cNvSpPr txBox="1"/>
          <p:nvPr/>
        </p:nvSpPr>
        <p:spPr>
          <a:xfrm>
            <a:off x="1416537" y="3223997"/>
            <a:ext cx="351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Identify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Analyze the content.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17F7C9-5FB9-4F34-8F24-30273A2D89E7}"/>
              </a:ext>
            </a:extLst>
          </p:cNvPr>
          <p:cNvSpPr txBox="1"/>
          <p:nvPr/>
        </p:nvSpPr>
        <p:spPr>
          <a:xfrm>
            <a:off x="7024654" y="3579650"/>
            <a:ext cx="203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1</a:t>
            </a:r>
            <a:r>
              <a:rPr lang="en-US" sz="2000" b="1" baseline="30000" dirty="0">
                <a:latin typeface="Cambria" panose="02040503050406030204" pitchFamily="18" charset="0"/>
              </a:rPr>
              <a:t>st</a:t>
            </a:r>
            <a:r>
              <a:rPr lang="en-US" sz="2000" b="1" dirty="0">
                <a:latin typeface="Cambria" panose="02040503050406030204" pitchFamily="18" charset="0"/>
              </a:rPr>
              <a:t> Dec---5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71300-B098-4C21-9022-6C9D7C47F541}"/>
              </a:ext>
            </a:extLst>
          </p:cNvPr>
          <p:cNvSpPr txBox="1"/>
          <p:nvPr/>
        </p:nvSpPr>
        <p:spPr>
          <a:xfrm>
            <a:off x="6948763" y="4009292"/>
            <a:ext cx="424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Achieve visualization(UI)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FDF729-89AF-4948-9B57-476AD49E7B7B}"/>
              </a:ext>
            </a:extLst>
          </p:cNvPr>
          <p:cNvSpPr txBox="1"/>
          <p:nvPr/>
        </p:nvSpPr>
        <p:spPr>
          <a:xfrm>
            <a:off x="4734744" y="853863"/>
            <a:ext cx="260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  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 6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Dec--- 14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FA0DB-0610-496A-9E79-E12EFE556AE2}"/>
              </a:ext>
            </a:extLst>
          </p:cNvPr>
          <p:cNvSpPr txBox="1"/>
          <p:nvPr/>
        </p:nvSpPr>
        <p:spPr>
          <a:xfrm>
            <a:off x="3872522" y="1512765"/>
            <a:ext cx="3473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(Optional</a:t>
            </a:r>
            <a:r>
              <a:rPr lang="zh-CN" altLang="en-US" sz="2000" b="1" dirty="0">
                <a:latin typeface="Cambria" panose="02040503050406030204" pitchFamily="18" charset="0"/>
              </a:rPr>
              <a:t>）</a:t>
            </a:r>
            <a:r>
              <a:rPr lang="en-US" altLang="zh-CN" sz="2000" b="1" dirty="0">
                <a:latin typeface="Cambria" panose="02040503050406030204" pitchFamily="18" charset="0"/>
              </a:rPr>
              <a:t>Storing user preference, improving user experience </a:t>
            </a:r>
            <a:endParaRPr lang="en-US" sz="2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9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70077" y="228714"/>
            <a:ext cx="1082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program in Scala and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26C0-2EA3-402C-AB8E-3EFEF64EE8E5}"/>
              </a:ext>
            </a:extLst>
          </p:cNvPr>
          <p:cNvSpPr txBox="1"/>
          <p:nvPr/>
        </p:nvSpPr>
        <p:spPr>
          <a:xfrm>
            <a:off x="1539631" y="5942499"/>
            <a:ext cx="86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https://github.com/gobackhuoxing/CSYE7200FinalProject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48B5A-319D-4803-A7A6-D52AE14C9EA4}"/>
              </a:ext>
            </a:extLst>
          </p:cNvPr>
          <p:cNvSpPr txBox="1"/>
          <p:nvPr/>
        </p:nvSpPr>
        <p:spPr>
          <a:xfrm>
            <a:off x="1885684" y="1756936"/>
            <a:ext cx="6588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Website processor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           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4FDB9-9CC6-4947-BAF3-B4C4877E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58" y="1273677"/>
            <a:ext cx="2655992" cy="343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05D8F-324E-44C6-8D93-FB3CEF41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03" y="1756936"/>
            <a:ext cx="497345" cy="542188"/>
          </a:xfrm>
          <a:prstGeom prst="rect">
            <a:avLst/>
          </a:prstGeom>
        </p:spPr>
      </p:pic>
      <p:sp>
        <p:nvSpPr>
          <p:cNvPr id="7" name="AutoShape 91">
            <a:extLst>
              <a:ext uri="{FF2B5EF4-FFF2-40B4-BE49-F238E27FC236}">
                <a16:creationId xmlns:a16="http://schemas.microsoft.com/office/drawing/2014/main" id="{491D526C-6929-4E30-A9A2-2C0AD52B1616}"/>
              </a:ext>
            </a:extLst>
          </p:cNvPr>
          <p:cNvSpPr>
            <a:spLocks/>
          </p:cNvSpPr>
          <p:nvPr/>
        </p:nvSpPr>
        <p:spPr bwMode="auto">
          <a:xfrm>
            <a:off x="7678519" y="1695938"/>
            <a:ext cx="535450" cy="541866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1285" tIns="41285" rIns="41285" bIns="41285" anchor="ctr"/>
          <a:lstStyle/>
          <a:p>
            <a:pPr defTabSz="742926">
              <a:defRPr/>
            </a:pPr>
            <a:endParaRPr lang="es-ES" sz="2000" b="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60C62-9FF2-4BBF-8434-A8CA5F93E342}"/>
              </a:ext>
            </a:extLst>
          </p:cNvPr>
          <p:cNvSpPr txBox="1"/>
          <p:nvPr/>
        </p:nvSpPr>
        <p:spPr>
          <a:xfrm>
            <a:off x="8268677" y="1756936"/>
            <a:ext cx="1914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Web Crawler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5D954-B805-49AC-808D-6AFF6802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703" y="3140196"/>
            <a:ext cx="505273" cy="550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A2513-BB4A-48C5-90E0-6D3396CDE42D}"/>
              </a:ext>
            </a:extLst>
          </p:cNvPr>
          <p:cNvSpPr txBox="1"/>
          <p:nvPr/>
        </p:nvSpPr>
        <p:spPr>
          <a:xfrm>
            <a:off x="1965569" y="3140798"/>
            <a:ext cx="29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ED095-8515-4BA0-A5C4-97B388CCE565}"/>
              </a:ext>
            </a:extLst>
          </p:cNvPr>
          <p:cNvSpPr txBox="1"/>
          <p:nvPr/>
        </p:nvSpPr>
        <p:spPr>
          <a:xfrm>
            <a:off x="1527908" y="5497643"/>
            <a:ext cx="393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Code repository would be:</a:t>
            </a:r>
          </a:p>
        </p:txBody>
      </p:sp>
    </p:spTree>
    <p:extLst>
      <p:ext uri="{BB962C8B-B14F-4D97-AF65-F5344CB8AC3E}">
        <p14:creationId xmlns:p14="http://schemas.microsoft.com/office/powerpoint/2010/main" val="14633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15852" y="203200"/>
            <a:ext cx="986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Acceptance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6AD65-6F43-4944-82B1-3AD2CD290B38}"/>
              </a:ext>
            </a:extLst>
          </p:cNvPr>
          <p:cNvSpPr txBox="1"/>
          <p:nvPr/>
        </p:nvSpPr>
        <p:spPr>
          <a:xfrm>
            <a:off x="808383" y="4489174"/>
            <a:ext cx="1138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After training, get accuracy above than 50% to provide a satisfactory result for our users.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1B69B-B8D4-4F97-892E-B51C9A7A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" y="1911960"/>
            <a:ext cx="9784862" cy="18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72123" y="296986"/>
            <a:ext cx="907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Our Goals of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D0102-C061-42B2-8C1A-6B9A5F96C489}"/>
              </a:ext>
            </a:extLst>
          </p:cNvPr>
          <p:cNvSpPr txBox="1"/>
          <p:nvPr/>
        </p:nvSpPr>
        <p:spPr>
          <a:xfrm>
            <a:off x="1250855" y="4617465"/>
            <a:ext cx="2805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Try to provide a better answer which can help.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1F57C6-86AA-4FA9-81B5-B1C14EF0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84" y="2073813"/>
            <a:ext cx="7619187" cy="2121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8F644-D366-4455-A1F9-D465F6D989F1}"/>
              </a:ext>
            </a:extLst>
          </p:cNvPr>
          <p:cNvSpPr txBox="1"/>
          <p:nvPr/>
        </p:nvSpPr>
        <p:spPr>
          <a:xfrm>
            <a:off x="4346517" y="4617465"/>
            <a:ext cx="2570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Reducing the search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60CFE-CF03-4FD8-A039-952B89EDB977}"/>
              </a:ext>
            </a:extLst>
          </p:cNvPr>
          <p:cNvSpPr txBox="1"/>
          <p:nvPr/>
        </p:nvSpPr>
        <p:spPr>
          <a:xfrm>
            <a:off x="6994769" y="4617465"/>
            <a:ext cx="2751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Integrate the content of multiple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0143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自定义 1">
      <a:dk1>
        <a:srgbClr val="3F3F3F"/>
      </a:dk1>
      <a:lt1>
        <a:srgbClr val="FFFFFF"/>
      </a:lt1>
      <a:dk2>
        <a:srgbClr val="44546A"/>
      </a:dk2>
      <a:lt2>
        <a:srgbClr val="FFFFFF"/>
      </a:lt2>
      <a:accent1>
        <a:srgbClr val="1976B5"/>
      </a:accent1>
      <a:accent2>
        <a:srgbClr val="21AE96"/>
      </a:accent2>
      <a:accent3>
        <a:srgbClr val="93B34A"/>
      </a:accent3>
      <a:accent4>
        <a:srgbClr val="EEA836"/>
      </a:accent4>
      <a:accent5>
        <a:srgbClr val="FB7260"/>
      </a:accent5>
      <a:accent6>
        <a:srgbClr val="BA2E21"/>
      </a:accent6>
      <a:hlink>
        <a:srgbClr val="5B283C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1978B8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Words>440</Words>
  <Application>Microsoft Office PowerPoint</Application>
  <PresentationFormat>Widescreen</PresentationFormat>
  <Paragraphs>68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Gill Sans</vt:lpstr>
      <vt:lpstr>SimHei</vt:lpstr>
      <vt:lpstr>SimSun</vt:lpstr>
      <vt:lpstr>Algerian</vt:lpstr>
      <vt:lpstr>AR CENA</vt:lpstr>
      <vt:lpstr>AR JULIAN</vt:lpstr>
      <vt:lpstr>Arial</vt:lpstr>
      <vt:lpstr>Arial Black</vt:lpstr>
      <vt:lpstr>Calibri</vt:lpstr>
      <vt:lpstr>Cambria</vt:lpstr>
      <vt:lpstr>1_自定义设计方案</vt:lpstr>
      <vt:lpstr> Searchest Search result optimation base on Machine Learning and big-data analysis</vt:lpstr>
      <vt:lpstr>Use case and hypothetical customers 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alexi</cp:lastModifiedBy>
  <cp:revision>228</cp:revision>
  <dcterms:created xsi:type="dcterms:W3CDTF">2015-02-03T01:38:00Z</dcterms:created>
  <dcterms:modified xsi:type="dcterms:W3CDTF">2017-11-10T22:36:26Z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扁平火箭模板.pptx</vt:lpwstr>
  </property>
  <property fmtid="{D5CDD505-2E9C-101B-9397-08002B2CF9AE}" pid="3" name="fileid">
    <vt:lpwstr>746643</vt:lpwstr>
  </property>
  <property fmtid="{D5CDD505-2E9C-101B-9397-08002B2CF9AE}" pid="4" name="KSOProductBuildVer">
    <vt:lpwstr>2052-10.1.0.5603</vt:lpwstr>
  </property>
</Properties>
</file>