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62" r:id="rId2"/>
    <p:sldId id="382" r:id="rId3"/>
    <p:sldId id="381" r:id="rId4"/>
    <p:sldId id="375" r:id="rId5"/>
    <p:sldId id="376" r:id="rId6"/>
    <p:sldId id="380" r:id="rId7"/>
    <p:sldId id="378" r:id="rId8"/>
    <p:sldId id="3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i" initials="a" lastIdx="3" clrIdx="0">
    <p:extLst>
      <p:ext uri="{19B8F6BF-5375-455C-9EA6-DF929625EA0E}">
        <p15:presenceInfo xmlns:p15="http://schemas.microsoft.com/office/powerpoint/2012/main" userId="alex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FFCC"/>
    <a:srgbClr val="FFFF66"/>
    <a:srgbClr val="FFFF00"/>
    <a:srgbClr val="99FF66"/>
    <a:srgbClr val="CCFF66"/>
    <a:srgbClr val="FFCC66"/>
    <a:srgbClr val="CC6600"/>
    <a:srgbClr val="FE7361"/>
    <a:srgbClr val="BC2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14" autoAdjust="0"/>
  </p:normalViewPr>
  <p:slideViewPr>
    <p:cSldViewPr snapToGrid="0">
      <p:cViewPr>
        <p:scale>
          <a:sx n="89" d="100"/>
          <a:sy n="89" d="100"/>
        </p:scale>
        <p:origin x="466" y="2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5790"/>
    </p:cViewPr>
  </p:sorterViewPr>
  <p:notesViewPr>
    <p:cSldViewPr snapToGrid="0">
      <p:cViewPr varScale="1">
        <p:scale>
          <a:sx n="57" d="100"/>
          <a:sy n="57" d="100"/>
        </p:scale>
        <p:origin x="131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F1BCE-F9BF-4437-BAD0-DFB565C2604A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F3EA-CBF6-490C-B057-4EE43A3491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9FF80-3089-4017-8A81-05DEE19F8381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073C-2402-44C4-9843-D18CEDE11E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标题和小字均可只有修改字号大小和颜色，修改不影响动画播放效果</a:t>
            </a:r>
            <a:endParaRPr lang="en-US" altLang="zh-CN" dirty="0"/>
          </a:p>
          <a:p>
            <a:pPr marL="0" marR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A073C-2402-44C4-9843-D18CEDE11E7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79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标题和小字均可只有修改字号大小和颜色，修改不影响动画播放效果</a:t>
            </a:r>
            <a:endParaRPr lang="en-US" altLang="zh-CN" dirty="0"/>
          </a:p>
          <a:p>
            <a:pPr marL="0" marR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A073C-2402-44C4-9843-D18CEDE11E7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84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标题和小字均可只有修改字号大小和颜色，修改不影响动画播放效果</a:t>
            </a:r>
            <a:endParaRPr lang="en-US" altLang="zh-CN" dirty="0"/>
          </a:p>
          <a:p>
            <a:pPr marL="0" marR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A073C-2402-44C4-9843-D18CEDE11E7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10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标题和小字均可只有修改字号大小和颜色，修改不影响动画播放效果</a:t>
            </a:r>
            <a:endParaRPr lang="en-US" altLang="zh-CN" dirty="0"/>
          </a:p>
          <a:p>
            <a:pPr marL="0" marR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A073C-2402-44C4-9843-D18CEDE11E7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5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标题和小字均可只有修改字号大小和颜色，修改不影响动画播放效果</a:t>
            </a:r>
            <a:endParaRPr lang="en-US" altLang="zh-CN" dirty="0"/>
          </a:p>
          <a:p>
            <a:pPr marL="0" marR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A073C-2402-44C4-9843-D18CEDE11E7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7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-21902" y="0"/>
            <a:ext cx="12213901" cy="6858000"/>
          </a:xfrm>
          <a:prstGeom prst="rect">
            <a:avLst/>
          </a:prstGeom>
          <a:gradFill>
            <a:gsLst>
              <a:gs pos="50000">
                <a:srgbClr val="B5D9F3"/>
              </a:gs>
              <a:gs pos="25000">
                <a:srgbClr val="7DC2EC"/>
              </a:gs>
              <a:gs pos="2000">
                <a:srgbClr val="64B7E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0" y="2794007"/>
            <a:ext cx="12191999" cy="4063993"/>
          </a:xfrm>
          <a:custGeom>
            <a:avLst/>
            <a:gdLst>
              <a:gd name="connsiteX0" fmla="*/ 12123172 w 12202844"/>
              <a:gd name="connsiteY0" fmla="*/ 0 h 4067608"/>
              <a:gd name="connsiteX1" fmla="*/ 12199600 w 12202844"/>
              <a:gd name="connsiteY1" fmla="*/ 3859 h 4067608"/>
              <a:gd name="connsiteX2" fmla="*/ 12202844 w 12202844"/>
              <a:gd name="connsiteY2" fmla="*/ 4354 h 4067608"/>
              <a:gd name="connsiteX3" fmla="*/ 12202844 w 12202844"/>
              <a:gd name="connsiteY3" fmla="*/ 1490507 h 4067608"/>
              <a:gd name="connsiteX4" fmla="*/ 12199600 w 12202844"/>
              <a:gd name="connsiteY4" fmla="*/ 1491147 h 4067608"/>
              <a:gd name="connsiteX5" fmla="*/ 12169109 w 12202844"/>
              <a:gd name="connsiteY5" fmla="*/ 1492687 h 4067608"/>
              <a:gd name="connsiteX6" fmla="*/ 12169829 w 12202844"/>
              <a:gd name="connsiteY6" fmla="*/ 1495005 h 4067608"/>
              <a:gd name="connsiteX7" fmla="*/ 12202843 w 12202844"/>
              <a:gd name="connsiteY7" fmla="*/ 1495005 h 4067608"/>
              <a:gd name="connsiteX8" fmla="*/ 12202843 w 12202844"/>
              <a:gd name="connsiteY8" fmla="*/ 1691165 h 4067608"/>
              <a:gd name="connsiteX9" fmla="*/ 12202844 w 12202844"/>
              <a:gd name="connsiteY9" fmla="*/ 1691175 h 4067608"/>
              <a:gd name="connsiteX10" fmla="*/ 12202844 w 12202844"/>
              <a:gd name="connsiteY10" fmla="*/ 1726467 h 4067608"/>
              <a:gd name="connsiteX11" fmla="*/ 12202843 w 12202844"/>
              <a:gd name="connsiteY11" fmla="*/ 1726477 h 4067608"/>
              <a:gd name="connsiteX12" fmla="*/ 12202843 w 12202844"/>
              <a:gd name="connsiteY12" fmla="*/ 4067608 h 4067608"/>
              <a:gd name="connsiteX13" fmla="*/ 0 w 12202844"/>
              <a:gd name="connsiteY13" fmla="*/ 4067608 h 4067608"/>
              <a:gd name="connsiteX14" fmla="*/ 0 w 12202844"/>
              <a:gd name="connsiteY14" fmla="*/ 73530 h 4067608"/>
              <a:gd name="connsiteX15" fmla="*/ 11351 w 12202844"/>
              <a:gd name="connsiteY15" fmla="*/ 71797 h 4067608"/>
              <a:gd name="connsiteX16" fmla="*/ 87779 w 12202844"/>
              <a:gd name="connsiteY16" fmla="*/ 67938 h 4067608"/>
              <a:gd name="connsiteX17" fmla="*/ 505715 w 12202844"/>
              <a:gd name="connsiteY17" fmla="*/ 195600 h 4067608"/>
              <a:gd name="connsiteX18" fmla="*/ 528977 w 12202844"/>
              <a:gd name="connsiteY18" fmla="*/ 214792 h 4067608"/>
              <a:gd name="connsiteX19" fmla="*/ 569991 w 12202844"/>
              <a:gd name="connsiteY19" fmla="*/ 192530 h 4067608"/>
              <a:gd name="connsiteX20" fmla="*/ 818785 w 12202844"/>
              <a:gd name="connsiteY20" fmla="*/ 142301 h 4067608"/>
              <a:gd name="connsiteX21" fmla="*/ 1407727 w 12202844"/>
              <a:gd name="connsiteY21" fmla="*/ 532678 h 4067608"/>
              <a:gd name="connsiteX22" fmla="*/ 1411126 w 12202844"/>
              <a:gd name="connsiteY22" fmla="*/ 543629 h 4067608"/>
              <a:gd name="connsiteX23" fmla="*/ 1506770 w 12202844"/>
              <a:gd name="connsiteY23" fmla="*/ 533987 h 4067608"/>
              <a:gd name="connsiteX24" fmla="*/ 1864137 w 12202844"/>
              <a:gd name="connsiteY24" fmla="*/ 643148 h 4067608"/>
              <a:gd name="connsiteX25" fmla="*/ 1926957 w 12202844"/>
              <a:gd name="connsiteY25" fmla="*/ 694979 h 4067608"/>
              <a:gd name="connsiteX26" fmla="*/ 1984281 w 12202844"/>
              <a:gd name="connsiteY26" fmla="*/ 647683 h 4067608"/>
              <a:gd name="connsiteX27" fmla="*/ 2341647 w 12202844"/>
              <a:gd name="connsiteY27" fmla="*/ 538522 h 4067608"/>
              <a:gd name="connsiteX28" fmla="*/ 2930589 w 12202844"/>
              <a:gd name="connsiteY28" fmla="*/ 928899 h 4067608"/>
              <a:gd name="connsiteX29" fmla="*/ 2952523 w 12202844"/>
              <a:gd name="connsiteY29" fmla="*/ 999559 h 4067608"/>
              <a:gd name="connsiteX30" fmla="*/ 3000223 w 12202844"/>
              <a:gd name="connsiteY30" fmla="*/ 960204 h 4067608"/>
              <a:gd name="connsiteX31" fmla="*/ 3451308 w 12202844"/>
              <a:gd name="connsiteY31" fmla="*/ 822416 h 4067608"/>
              <a:gd name="connsiteX32" fmla="*/ 3691222 w 12202844"/>
              <a:gd name="connsiteY32" fmla="*/ 858688 h 4067608"/>
              <a:gd name="connsiteX33" fmla="*/ 3703497 w 12202844"/>
              <a:gd name="connsiteY33" fmla="*/ 863181 h 4067608"/>
              <a:gd name="connsiteX34" fmla="*/ 3777972 w 12202844"/>
              <a:gd name="connsiteY34" fmla="*/ 772915 h 4067608"/>
              <a:gd name="connsiteX35" fmla="*/ 4229933 w 12202844"/>
              <a:gd name="connsiteY35" fmla="*/ 585706 h 4067608"/>
              <a:gd name="connsiteX36" fmla="*/ 4478728 w 12202844"/>
              <a:gd name="connsiteY36" fmla="*/ 635935 h 4067608"/>
              <a:gd name="connsiteX37" fmla="*/ 4550942 w 12202844"/>
              <a:gd name="connsiteY37" fmla="*/ 675132 h 4067608"/>
              <a:gd name="connsiteX38" fmla="*/ 4562878 w 12202844"/>
              <a:gd name="connsiteY38" fmla="*/ 653141 h 4067608"/>
              <a:gd name="connsiteX39" fmla="*/ 5092889 w 12202844"/>
              <a:gd name="connsiteY39" fmla="*/ 371336 h 4067608"/>
              <a:gd name="connsiteX40" fmla="*/ 5622900 w 12202844"/>
              <a:gd name="connsiteY40" fmla="*/ 653141 h 4067608"/>
              <a:gd name="connsiteX41" fmla="*/ 5669435 w 12202844"/>
              <a:gd name="connsiteY41" fmla="*/ 738874 h 4067608"/>
              <a:gd name="connsiteX42" fmla="*/ 5683410 w 12202844"/>
              <a:gd name="connsiteY42" fmla="*/ 732142 h 4067608"/>
              <a:gd name="connsiteX43" fmla="*/ 6096001 w 12202844"/>
              <a:gd name="connsiteY43" fmla="*/ 648844 h 4067608"/>
              <a:gd name="connsiteX44" fmla="*/ 6508589 w 12202844"/>
              <a:gd name="connsiteY44" fmla="*/ 732142 h 4067608"/>
              <a:gd name="connsiteX45" fmla="*/ 6538123 w 12202844"/>
              <a:gd name="connsiteY45" fmla="*/ 746369 h 4067608"/>
              <a:gd name="connsiteX46" fmla="*/ 6585020 w 12202844"/>
              <a:gd name="connsiteY46" fmla="*/ 659967 h 4067608"/>
              <a:gd name="connsiteX47" fmla="*/ 7115031 w 12202844"/>
              <a:gd name="connsiteY47" fmla="*/ 378162 h 4067608"/>
              <a:gd name="connsiteX48" fmla="*/ 7645041 w 12202844"/>
              <a:gd name="connsiteY48" fmla="*/ 659967 h 4067608"/>
              <a:gd name="connsiteX49" fmla="*/ 7648033 w 12202844"/>
              <a:gd name="connsiteY49" fmla="*/ 665478 h 4067608"/>
              <a:gd name="connsiteX50" fmla="*/ 7705575 w 12202844"/>
              <a:gd name="connsiteY50" fmla="*/ 634245 h 4067608"/>
              <a:gd name="connsiteX51" fmla="*/ 7954369 w 12202844"/>
              <a:gd name="connsiteY51" fmla="*/ 584016 h 4067608"/>
              <a:gd name="connsiteX52" fmla="*/ 8580554 w 12202844"/>
              <a:gd name="connsiteY52" fmla="*/ 1094372 h 4067608"/>
              <a:gd name="connsiteX53" fmla="*/ 8581236 w 12202844"/>
              <a:gd name="connsiteY53" fmla="*/ 1101135 h 4067608"/>
              <a:gd name="connsiteX54" fmla="*/ 8603108 w 12202844"/>
              <a:gd name="connsiteY54" fmla="*/ 1083089 h 4067608"/>
              <a:gd name="connsiteX55" fmla="*/ 9064123 w 12202844"/>
              <a:gd name="connsiteY55" fmla="*/ 942268 h 4067608"/>
              <a:gd name="connsiteX56" fmla="*/ 9230299 w 12202844"/>
              <a:gd name="connsiteY56" fmla="*/ 959020 h 4067608"/>
              <a:gd name="connsiteX57" fmla="*/ 9274475 w 12202844"/>
              <a:gd name="connsiteY57" fmla="*/ 970379 h 4067608"/>
              <a:gd name="connsiteX58" fmla="*/ 9282409 w 12202844"/>
              <a:gd name="connsiteY58" fmla="*/ 944820 h 4067608"/>
              <a:gd name="connsiteX59" fmla="*/ 9871351 w 12202844"/>
              <a:gd name="connsiteY59" fmla="*/ 554443 h 4067608"/>
              <a:gd name="connsiteX60" fmla="*/ 10228717 w 12202844"/>
              <a:gd name="connsiteY60" fmla="*/ 663604 h 4067608"/>
              <a:gd name="connsiteX61" fmla="*/ 10263954 w 12202844"/>
              <a:gd name="connsiteY61" fmla="*/ 692677 h 4067608"/>
              <a:gd name="connsiteX62" fmla="*/ 10295054 w 12202844"/>
              <a:gd name="connsiteY62" fmla="*/ 667018 h 4067608"/>
              <a:gd name="connsiteX63" fmla="*/ 10652420 w 12202844"/>
              <a:gd name="connsiteY63" fmla="*/ 557857 h 4067608"/>
              <a:gd name="connsiteX64" fmla="*/ 10776334 w 12202844"/>
              <a:gd name="connsiteY64" fmla="*/ 570349 h 4067608"/>
              <a:gd name="connsiteX65" fmla="*/ 10784366 w 12202844"/>
              <a:gd name="connsiteY65" fmla="*/ 544472 h 4067608"/>
              <a:gd name="connsiteX66" fmla="*/ 11373308 w 12202844"/>
              <a:gd name="connsiteY66" fmla="*/ 154095 h 4067608"/>
              <a:gd name="connsiteX67" fmla="*/ 11502123 w 12202844"/>
              <a:gd name="connsiteY67" fmla="*/ 167081 h 4067608"/>
              <a:gd name="connsiteX68" fmla="*/ 11614994 w 12202844"/>
              <a:gd name="connsiteY68" fmla="*/ 202118 h 4067608"/>
              <a:gd name="connsiteX69" fmla="*/ 11705236 w 12202844"/>
              <a:gd name="connsiteY69" fmla="*/ 127662 h 4067608"/>
              <a:gd name="connsiteX70" fmla="*/ 12123172 w 12202844"/>
              <a:gd name="connsiteY70" fmla="*/ 0 h 406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202844" h="4067608">
                <a:moveTo>
                  <a:pt x="12123172" y="0"/>
                </a:moveTo>
                <a:cubicBezTo>
                  <a:pt x="12148974" y="0"/>
                  <a:pt x="12174471" y="1307"/>
                  <a:pt x="12199600" y="3859"/>
                </a:cubicBezTo>
                <a:lnTo>
                  <a:pt x="12202844" y="4354"/>
                </a:lnTo>
                <a:lnTo>
                  <a:pt x="12202844" y="1490507"/>
                </a:lnTo>
                <a:lnTo>
                  <a:pt x="12199600" y="1491147"/>
                </a:lnTo>
                <a:lnTo>
                  <a:pt x="12169109" y="1492687"/>
                </a:lnTo>
                <a:lnTo>
                  <a:pt x="12169829" y="1495005"/>
                </a:lnTo>
                <a:lnTo>
                  <a:pt x="12202843" y="1495005"/>
                </a:lnTo>
                <a:lnTo>
                  <a:pt x="12202843" y="1691165"/>
                </a:lnTo>
                <a:lnTo>
                  <a:pt x="12202844" y="1691175"/>
                </a:lnTo>
                <a:lnTo>
                  <a:pt x="12202844" y="1726467"/>
                </a:lnTo>
                <a:lnTo>
                  <a:pt x="12202843" y="1726477"/>
                </a:lnTo>
                <a:lnTo>
                  <a:pt x="12202843" y="4067608"/>
                </a:lnTo>
                <a:lnTo>
                  <a:pt x="0" y="4067608"/>
                </a:lnTo>
                <a:lnTo>
                  <a:pt x="0" y="73530"/>
                </a:lnTo>
                <a:lnTo>
                  <a:pt x="11351" y="71797"/>
                </a:lnTo>
                <a:cubicBezTo>
                  <a:pt x="36480" y="69245"/>
                  <a:pt x="61977" y="67938"/>
                  <a:pt x="87779" y="67938"/>
                </a:cubicBezTo>
                <a:cubicBezTo>
                  <a:pt x="242592" y="67938"/>
                  <a:pt x="386413" y="115001"/>
                  <a:pt x="505715" y="195600"/>
                </a:cubicBezTo>
                <a:lnTo>
                  <a:pt x="528977" y="214792"/>
                </a:lnTo>
                <a:lnTo>
                  <a:pt x="569991" y="192530"/>
                </a:lnTo>
                <a:cubicBezTo>
                  <a:pt x="646460" y="160187"/>
                  <a:pt x="730534" y="142301"/>
                  <a:pt x="818785" y="142301"/>
                </a:cubicBezTo>
                <a:cubicBezTo>
                  <a:pt x="1083538" y="142301"/>
                  <a:pt x="1310695" y="303270"/>
                  <a:pt x="1407727" y="532678"/>
                </a:cubicBezTo>
                <a:lnTo>
                  <a:pt x="1411126" y="543629"/>
                </a:lnTo>
                <a:lnTo>
                  <a:pt x="1506770" y="533987"/>
                </a:lnTo>
                <a:cubicBezTo>
                  <a:pt x="1639146" y="533987"/>
                  <a:pt x="1762124" y="574229"/>
                  <a:pt x="1864137" y="643148"/>
                </a:cubicBezTo>
                <a:lnTo>
                  <a:pt x="1926957" y="694979"/>
                </a:lnTo>
                <a:lnTo>
                  <a:pt x="1984281" y="647683"/>
                </a:lnTo>
                <a:cubicBezTo>
                  <a:pt x="2086293" y="578764"/>
                  <a:pt x="2209271" y="538522"/>
                  <a:pt x="2341647" y="538522"/>
                </a:cubicBezTo>
                <a:cubicBezTo>
                  <a:pt x="2606401" y="538522"/>
                  <a:pt x="2833558" y="699491"/>
                  <a:pt x="2930589" y="928899"/>
                </a:cubicBezTo>
                <a:lnTo>
                  <a:pt x="2952523" y="999559"/>
                </a:lnTo>
                <a:lnTo>
                  <a:pt x="3000223" y="960204"/>
                </a:lnTo>
                <a:cubicBezTo>
                  <a:pt x="3128988" y="873212"/>
                  <a:pt x="3284216" y="822416"/>
                  <a:pt x="3451308" y="822416"/>
                </a:cubicBezTo>
                <a:cubicBezTo>
                  <a:pt x="3534853" y="822416"/>
                  <a:pt x="3615434" y="835115"/>
                  <a:pt x="3691222" y="858688"/>
                </a:cubicBezTo>
                <a:lnTo>
                  <a:pt x="3703497" y="863181"/>
                </a:lnTo>
                <a:lnTo>
                  <a:pt x="3777972" y="772915"/>
                </a:lnTo>
                <a:cubicBezTo>
                  <a:pt x="3893640" y="657248"/>
                  <a:pt x="4053432" y="585706"/>
                  <a:pt x="4229933" y="585706"/>
                </a:cubicBezTo>
                <a:cubicBezTo>
                  <a:pt x="4318184" y="585706"/>
                  <a:pt x="4402259" y="603592"/>
                  <a:pt x="4478728" y="635935"/>
                </a:cubicBezTo>
                <a:lnTo>
                  <a:pt x="4550942" y="675132"/>
                </a:lnTo>
                <a:lnTo>
                  <a:pt x="4562878" y="653141"/>
                </a:lnTo>
                <a:cubicBezTo>
                  <a:pt x="4677742" y="483120"/>
                  <a:pt x="4872262" y="371336"/>
                  <a:pt x="5092889" y="371336"/>
                </a:cubicBezTo>
                <a:cubicBezTo>
                  <a:pt x="5313515" y="371336"/>
                  <a:pt x="5508035" y="483120"/>
                  <a:pt x="5622900" y="653141"/>
                </a:cubicBezTo>
                <a:lnTo>
                  <a:pt x="5669435" y="738874"/>
                </a:lnTo>
                <a:lnTo>
                  <a:pt x="5683410" y="732142"/>
                </a:lnTo>
                <a:cubicBezTo>
                  <a:pt x="5810223" y="678505"/>
                  <a:pt x="5949647" y="648844"/>
                  <a:pt x="6096001" y="648844"/>
                </a:cubicBezTo>
                <a:cubicBezTo>
                  <a:pt x="6242351" y="648844"/>
                  <a:pt x="6381776" y="678505"/>
                  <a:pt x="6508589" y="732142"/>
                </a:cubicBezTo>
                <a:lnTo>
                  <a:pt x="6538123" y="746369"/>
                </a:lnTo>
                <a:lnTo>
                  <a:pt x="6585020" y="659967"/>
                </a:lnTo>
                <a:cubicBezTo>
                  <a:pt x="6699884" y="489946"/>
                  <a:pt x="6894403" y="378162"/>
                  <a:pt x="7115031" y="378162"/>
                </a:cubicBezTo>
                <a:cubicBezTo>
                  <a:pt x="7335658" y="378162"/>
                  <a:pt x="7530178" y="489946"/>
                  <a:pt x="7645041" y="659967"/>
                </a:cubicBezTo>
                <a:lnTo>
                  <a:pt x="7648033" y="665478"/>
                </a:lnTo>
                <a:lnTo>
                  <a:pt x="7705575" y="634245"/>
                </a:lnTo>
                <a:cubicBezTo>
                  <a:pt x="7782044" y="601902"/>
                  <a:pt x="7866118" y="584016"/>
                  <a:pt x="7954369" y="584016"/>
                </a:cubicBezTo>
                <a:cubicBezTo>
                  <a:pt x="8263247" y="584016"/>
                  <a:pt x="8520954" y="803113"/>
                  <a:pt x="8580554" y="1094372"/>
                </a:cubicBezTo>
                <a:lnTo>
                  <a:pt x="8581236" y="1101135"/>
                </a:lnTo>
                <a:lnTo>
                  <a:pt x="8603108" y="1083089"/>
                </a:lnTo>
                <a:cubicBezTo>
                  <a:pt x="8734707" y="994182"/>
                  <a:pt x="8893353" y="942268"/>
                  <a:pt x="9064123" y="942268"/>
                </a:cubicBezTo>
                <a:cubicBezTo>
                  <a:pt x="9121047" y="942268"/>
                  <a:pt x="9176623" y="948036"/>
                  <a:pt x="9230299" y="959020"/>
                </a:cubicBezTo>
                <a:lnTo>
                  <a:pt x="9274475" y="970379"/>
                </a:lnTo>
                <a:lnTo>
                  <a:pt x="9282409" y="944820"/>
                </a:lnTo>
                <a:cubicBezTo>
                  <a:pt x="9379441" y="715412"/>
                  <a:pt x="9606598" y="554443"/>
                  <a:pt x="9871351" y="554443"/>
                </a:cubicBezTo>
                <a:cubicBezTo>
                  <a:pt x="10003727" y="554443"/>
                  <a:pt x="10126705" y="594685"/>
                  <a:pt x="10228717" y="663604"/>
                </a:cubicBezTo>
                <a:lnTo>
                  <a:pt x="10263954" y="692677"/>
                </a:lnTo>
                <a:lnTo>
                  <a:pt x="10295054" y="667018"/>
                </a:lnTo>
                <a:cubicBezTo>
                  <a:pt x="10397066" y="598099"/>
                  <a:pt x="10520043" y="557857"/>
                  <a:pt x="10652420" y="557857"/>
                </a:cubicBezTo>
                <a:lnTo>
                  <a:pt x="10776334" y="570349"/>
                </a:lnTo>
                <a:lnTo>
                  <a:pt x="10784366" y="544472"/>
                </a:lnTo>
                <a:cubicBezTo>
                  <a:pt x="10881398" y="315064"/>
                  <a:pt x="11108555" y="154095"/>
                  <a:pt x="11373308" y="154095"/>
                </a:cubicBezTo>
                <a:cubicBezTo>
                  <a:pt x="11417433" y="154095"/>
                  <a:pt x="11460515" y="158567"/>
                  <a:pt x="11502123" y="167081"/>
                </a:cubicBezTo>
                <a:lnTo>
                  <a:pt x="11614994" y="202118"/>
                </a:lnTo>
                <a:lnTo>
                  <a:pt x="11705236" y="127662"/>
                </a:lnTo>
                <a:cubicBezTo>
                  <a:pt x="11824538" y="47063"/>
                  <a:pt x="11968359" y="0"/>
                  <a:pt x="1212317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-5423" y="2227188"/>
            <a:ext cx="12197422" cy="4630812"/>
          </a:xfrm>
          <a:custGeom>
            <a:avLst/>
            <a:gdLst>
              <a:gd name="connsiteX0" fmla="*/ 0 w 12197422"/>
              <a:gd name="connsiteY0" fmla="*/ 0 h 4630812"/>
              <a:gd name="connsiteX1" fmla="*/ 19077 w 12197422"/>
              <a:gd name="connsiteY1" fmla="*/ 15740 h 4630812"/>
              <a:gd name="connsiteX2" fmla="*/ 190307 w 12197422"/>
              <a:gd name="connsiteY2" fmla="*/ 429125 h 4630812"/>
              <a:gd name="connsiteX3" fmla="*/ 178430 w 12197422"/>
              <a:gd name="connsiteY3" fmla="*/ 546945 h 4630812"/>
              <a:gd name="connsiteX4" fmla="*/ 178381 w 12197422"/>
              <a:gd name="connsiteY4" fmla="*/ 547102 h 4630812"/>
              <a:gd name="connsiteX5" fmla="*/ 276341 w 12197422"/>
              <a:gd name="connsiteY5" fmla="*/ 516693 h 4630812"/>
              <a:gd name="connsiteX6" fmla="*/ 394161 w 12197422"/>
              <a:gd name="connsiteY6" fmla="*/ 504816 h 4630812"/>
              <a:gd name="connsiteX7" fmla="*/ 966899 w 12197422"/>
              <a:gd name="connsiteY7" fmla="*/ 971611 h 4630812"/>
              <a:gd name="connsiteX8" fmla="*/ 974760 w 12197422"/>
              <a:gd name="connsiteY8" fmla="*/ 1049592 h 4630812"/>
              <a:gd name="connsiteX9" fmla="*/ 1003169 w 12197422"/>
              <a:gd name="connsiteY9" fmla="*/ 1044156 h 4630812"/>
              <a:gd name="connsiteX10" fmla="*/ 1077628 w 12197422"/>
              <a:gd name="connsiteY10" fmla="*/ 1039459 h 4630812"/>
              <a:gd name="connsiteX11" fmla="*/ 1616301 w 12197422"/>
              <a:gd name="connsiteY11" fmla="*/ 1396516 h 4630812"/>
              <a:gd name="connsiteX12" fmla="*/ 1641973 w 12197422"/>
              <a:gd name="connsiteY12" fmla="*/ 1479217 h 4630812"/>
              <a:gd name="connsiteX13" fmla="*/ 1750775 w 12197422"/>
              <a:gd name="connsiteY13" fmla="*/ 1445443 h 4630812"/>
              <a:gd name="connsiteX14" fmla="*/ 1868596 w 12197422"/>
              <a:gd name="connsiteY14" fmla="*/ 1433565 h 4630812"/>
              <a:gd name="connsiteX15" fmla="*/ 2407269 w 12197422"/>
              <a:gd name="connsiteY15" fmla="*/ 1790622 h 4630812"/>
              <a:gd name="connsiteX16" fmla="*/ 2411422 w 12197422"/>
              <a:gd name="connsiteY16" fmla="*/ 1803999 h 4630812"/>
              <a:gd name="connsiteX17" fmla="*/ 2426451 w 12197422"/>
              <a:gd name="connsiteY17" fmla="*/ 1793318 h 4630812"/>
              <a:gd name="connsiteX18" fmla="*/ 2705113 w 12197422"/>
              <a:gd name="connsiteY18" fmla="*/ 1722758 h 4630812"/>
              <a:gd name="connsiteX19" fmla="*/ 2932672 w 12197422"/>
              <a:gd name="connsiteY19" fmla="*/ 1768700 h 4630812"/>
              <a:gd name="connsiteX20" fmla="*/ 2940272 w 12197422"/>
              <a:gd name="connsiteY20" fmla="*/ 1772825 h 4630812"/>
              <a:gd name="connsiteX21" fmla="*/ 2954003 w 12197422"/>
              <a:gd name="connsiteY21" fmla="*/ 1728590 h 4630812"/>
              <a:gd name="connsiteX22" fmla="*/ 3492677 w 12197422"/>
              <a:gd name="connsiteY22" fmla="*/ 1371533 h 4630812"/>
              <a:gd name="connsiteX23" fmla="*/ 3977449 w 12197422"/>
              <a:gd name="connsiteY23" fmla="*/ 1629284 h 4630812"/>
              <a:gd name="connsiteX24" fmla="*/ 4013945 w 12197422"/>
              <a:gd name="connsiteY24" fmla="*/ 1696524 h 4630812"/>
              <a:gd name="connsiteX25" fmla="*/ 4046607 w 12197422"/>
              <a:gd name="connsiteY25" fmla="*/ 1664632 h 4630812"/>
              <a:gd name="connsiteX26" fmla="*/ 4418477 w 12197422"/>
              <a:gd name="connsiteY26" fmla="*/ 1531134 h 4630812"/>
              <a:gd name="connsiteX27" fmla="*/ 4903248 w 12197422"/>
              <a:gd name="connsiteY27" fmla="*/ 1788885 h 4630812"/>
              <a:gd name="connsiteX28" fmla="*/ 4950546 w 12197422"/>
              <a:gd name="connsiteY28" fmla="*/ 1876026 h 4630812"/>
              <a:gd name="connsiteX29" fmla="*/ 4968142 w 12197422"/>
              <a:gd name="connsiteY29" fmla="*/ 1870564 h 4630812"/>
              <a:gd name="connsiteX30" fmla="*/ 5085962 w 12197422"/>
              <a:gd name="connsiteY30" fmla="*/ 1858687 h 4630812"/>
              <a:gd name="connsiteX31" fmla="*/ 5499349 w 12197422"/>
              <a:gd name="connsiteY31" fmla="*/ 2029917 h 4630812"/>
              <a:gd name="connsiteX32" fmla="*/ 5517138 w 12197422"/>
              <a:gd name="connsiteY32" fmla="*/ 2051477 h 4630812"/>
              <a:gd name="connsiteX33" fmla="*/ 5523265 w 12197422"/>
              <a:gd name="connsiteY33" fmla="*/ 1990697 h 4630812"/>
              <a:gd name="connsiteX34" fmla="*/ 6096001 w 12197422"/>
              <a:gd name="connsiteY34" fmla="*/ 1523902 h 4630812"/>
              <a:gd name="connsiteX35" fmla="*/ 6668737 w 12197422"/>
              <a:gd name="connsiteY35" fmla="*/ 1990697 h 4630812"/>
              <a:gd name="connsiteX36" fmla="*/ 6675089 w 12197422"/>
              <a:gd name="connsiteY36" fmla="*/ 2053711 h 4630812"/>
              <a:gd name="connsiteX37" fmla="*/ 6679927 w 12197422"/>
              <a:gd name="connsiteY37" fmla="*/ 2053711 h 4630812"/>
              <a:gd name="connsiteX38" fmla="*/ 6692549 w 12197422"/>
              <a:gd name="connsiteY38" fmla="*/ 2038413 h 4630812"/>
              <a:gd name="connsiteX39" fmla="*/ 7105934 w 12197422"/>
              <a:gd name="connsiteY39" fmla="*/ 1867183 h 4630812"/>
              <a:gd name="connsiteX40" fmla="*/ 7223755 w 12197422"/>
              <a:gd name="connsiteY40" fmla="*/ 1879060 h 4630812"/>
              <a:gd name="connsiteX41" fmla="*/ 7236848 w 12197422"/>
              <a:gd name="connsiteY41" fmla="*/ 1883125 h 4630812"/>
              <a:gd name="connsiteX42" fmla="*/ 7289899 w 12197422"/>
              <a:gd name="connsiteY42" fmla="*/ 1785384 h 4630812"/>
              <a:gd name="connsiteX43" fmla="*/ 7774671 w 12197422"/>
              <a:gd name="connsiteY43" fmla="*/ 1527633 h 4630812"/>
              <a:gd name="connsiteX44" fmla="*/ 8146541 w 12197422"/>
              <a:gd name="connsiteY44" fmla="*/ 1661131 h 4630812"/>
              <a:gd name="connsiteX45" fmla="*/ 8186105 w 12197422"/>
              <a:gd name="connsiteY45" fmla="*/ 1699763 h 4630812"/>
              <a:gd name="connsiteX46" fmla="*/ 8223585 w 12197422"/>
              <a:gd name="connsiteY46" fmla="*/ 1630712 h 4630812"/>
              <a:gd name="connsiteX47" fmla="*/ 8708357 w 12197422"/>
              <a:gd name="connsiteY47" fmla="*/ 1372961 h 4630812"/>
              <a:gd name="connsiteX48" fmla="*/ 9247030 w 12197422"/>
              <a:gd name="connsiteY48" fmla="*/ 1730018 h 4630812"/>
              <a:gd name="connsiteX49" fmla="*/ 9258816 w 12197422"/>
              <a:gd name="connsiteY49" fmla="*/ 1767986 h 4630812"/>
              <a:gd name="connsiteX50" fmla="*/ 9265580 w 12197422"/>
              <a:gd name="connsiteY50" fmla="*/ 1764314 h 4630812"/>
              <a:gd name="connsiteX51" fmla="*/ 9493139 w 12197422"/>
              <a:gd name="connsiteY51" fmla="*/ 1718372 h 4630812"/>
              <a:gd name="connsiteX52" fmla="*/ 9771801 w 12197422"/>
              <a:gd name="connsiteY52" fmla="*/ 1788932 h 4630812"/>
              <a:gd name="connsiteX53" fmla="*/ 9793629 w 12197422"/>
              <a:gd name="connsiteY53" fmla="*/ 1804444 h 4630812"/>
              <a:gd name="connsiteX54" fmla="*/ 9796621 w 12197422"/>
              <a:gd name="connsiteY54" fmla="*/ 1794806 h 4630812"/>
              <a:gd name="connsiteX55" fmla="*/ 10335294 w 12197422"/>
              <a:gd name="connsiteY55" fmla="*/ 1437749 h 4630812"/>
              <a:gd name="connsiteX56" fmla="*/ 10453114 w 12197422"/>
              <a:gd name="connsiteY56" fmla="*/ 1449626 h 4630812"/>
              <a:gd name="connsiteX57" fmla="*/ 10556204 w 12197422"/>
              <a:gd name="connsiteY57" fmla="*/ 1481627 h 4630812"/>
              <a:gd name="connsiteX58" fmla="*/ 10580522 w 12197422"/>
              <a:gd name="connsiteY58" fmla="*/ 1403287 h 4630812"/>
              <a:gd name="connsiteX59" fmla="*/ 11119195 w 12197422"/>
              <a:gd name="connsiteY59" fmla="*/ 1046230 h 4630812"/>
              <a:gd name="connsiteX60" fmla="*/ 11207848 w 12197422"/>
              <a:gd name="connsiteY60" fmla="*/ 1055167 h 4630812"/>
              <a:gd name="connsiteX61" fmla="*/ 11214661 w 12197422"/>
              <a:gd name="connsiteY61" fmla="*/ 987583 h 4630812"/>
              <a:gd name="connsiteX62" fmla="*/ 11787399 w 12197422"/>
              <a:gd name="connsiteY62" fmla="*/ 520788 h 4630812"/>
              <a:gd name="connsiteX63" fmla="*/ 12014957 w 12197422"/>
              <a:gd name="connsiteY63" fmla="*/ 566730 h 4630812"/>
              <a:gd name="connsiteX64" fmla="*/ 12022351 w 12197422"/>
              <a:gd name="connsiteY64" fmla="*/ 570743 h 4630812"/>
              <a:gd name="connsiteX65" fmla="*/ 12017309 w 12197422"/>
              <a:gd name="connsiteY65" fmla="*/ 554502 h 4630812"/>
              <a:gd name="connsiteX66" fmla="*/ 12005432 w 12197422"/>
              <a:gd name="connsiteY66" fmla="*/ 436682 h 4630812"/>
              <a:gd name="connsiteX67" fmla="*/ 12176662 w 12197422"/>
              <a:gd name="connsiteY67" fmla="*/ 23297 h 4630812"/>
              <a:gd name="connsiteX68" fmla="*/ 12197422 w 12197422"/>
              <a:gd name="connsiteY68" fmla="*/ 6168 h 4630812"/>
              <a:gd name="connsiteX69" fmla="*/ 12197422 w 12197422"/>
              <a:gd name="connsiteY69" fmla="*/ 2357025 h 4630812"/>
              <a:gd name="connsiteX70" fmla="*/ 12191999 w 12197422"/>
              <a:gd name="connsiteY70" fmla="*/ 2361499 h 4630812"/>
              <a:gd name="connsiteX71" fmla="*/ 12191999 w 12197422"/>
              <a:gd name="connsiteY71" fmla="*/ 4630812 h 4630812"/>
              <a:gd name="connsiteX72" fmla="*/ 3 w 12197422"/>
              <a:gd name="connsiteY72" fmla="*/ 4630812 h 4630812"/>
              <a:gd name="connsiteX73" fmla="*/ 3 w 12197422"/>
              <a:gd name="connsiteY73" fmla="*/ 2376402 h 4630812"/>
              <a:gd name="connsiteX74" fmla="*/ 0 w 12197422"/>
              <a:gd name="connsiteY74" fmla="*/ 2376401 h 4630812"/>
              <a:gd name="connsiteX75" fmla="*/ 0 w 12197422"/>
              <a:gd name="connsiteY75" fmla="*/ 0 h 463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197422" h="4630812">
                <a:moveTo>
                  <a:pt x="0" y="0"/>
                </a:moveTo>
                <a:lnTo>
                  <a:pt x="19077" y="15740"/>
                </a:lnTo>
                <a:cubicBezTo>
                  <a:pt x="124872" y="121534"/>
                  <a:pt x="190307" y="267688"/>
                  <a:pt x="190307" y="429125"/>
                </a:cubicBezTo>
                <a:cubicBezTo>
                  <a:pt x="190307" y="469484"/>
                  <a:pt x="186218" y="508888"/>
                  <a:pt x="178430" y="546945"/>
                </a:cubicBezTo>
                <a:lnTo>
                  <a:pt x="178381" y="547102"/>
                </a:lnTo>
                <a:lnTo>
                  <a:pt x="276341" y="516693"/>
                </a:lnTo>
                <a:cubicBezTo>
                  <a:pt x="314398" y="508906"/>
                  <a:pt x="353802" y="504816"/>
                  <a:pt x="394161" y="504816"/>
                </a:cubicBezTo>
                <a:cubicBezTo>
                  <a:pt x="676676" y="504816"/>
                  <a:pt x="912386" y="705211"/>
                  <a:pt x="966899" y="971611"/>
                </a:cubicBezTo>
                <a:lnTo>
                  <a:pt x="974760" y="1049592"/>
                </a:lnTo>
                <a:lnTo>
                  <a:pt x="1003169" y="1044156"/>
                </a:lnTo>
                <a:cubicBezTo>
                  <a:pt x="1027552" y="1041057"/>
                  <a:pt x="1052403" y="1039459"/>
                  <a:pt x="1077628" y="1039459"/>
                </a:cubicBezTo>
                <a:cubicBezTo>
                  <a:pt x="1319783" y="1039459"/>
                  <a:pt x="1527551" y="1186688"/>
                  <a:pt x="1616301" y="1396516"/>
                </a:cubicBezTo>
                <a:lnTo>
                  <a:pt x="1641973" y="1479217"/>
                </a:lnTo>
                <a:lnTo>
                  <a:pt x="1750775" y="1445443"/>
                </a:lnTo>
                <a:cubicBezTo>
                  <a:pt x="1788832" y="1437655"/>
                  <a:pt x="1828237" y="1433565"/>
                  <a:pt x="1868596" y="1433565"/>
                </a:cubicBezTo>
                <a:cubicBezTo>
                  <a:pt x="2110752" y="1433565"/>
                  <a:pt x="2318520" y="1580795"/>
                  <a:pt x="2407269" y="1790622"/>
                </a:cubicBezTo>
                <a:lnTo>
                  <a:pt x="2411422" y="1803999"/>
                </a:lnTo>
                <a:lnTo>
                  <a:pt x="2426451" y="1793318"/>
                </a:lnTo>
                <a:cubicBezTo>
                  <a:pt x="2509287" y="1748319"/>
                  <a:pt x="2604215" y="1722758"/>
                  <a:pt x="2705113" y="1722758"/>
                </a:cubicBezTo>
                <a:cubicBezTo>
                  <a:pt x="2785832" y="1722758"/>
                  <a:pt x="2862730" y="1739117"/>
                  <a:pt x="2932672" y="1768700"/>
                </a:cubicBezTo>
                <a:lnTo>
                  <a:pt x="2940272" y="1772825"/>
                </a:lnTo>
                <a:lnTo>
                  <a:pt x="2954003" y="1728590"/>
                </a:lnTo>
                <a:cubicBezTo>
                  <a:pt x="3042753" y="1518763"/>
                  <a:pt x="3250521" y="1371533"/>
                  <a:pt x="3492677" y="1371533"/>
                </a:cubicBezTo>
                <a:cubicBezTo>
                  <a:pt x="3694473" y="1371533"/>
                  <a:pt x="3872389" y="1473776"/>
                  <a:pt x="3977449" y="1629284"/>
                </a:cubicBezTo>
                <a:lnTo>
                  <a:pt x="4013945" y="1696524"/>
                </a:lnTo>
                <a:lnTo>
                  <a:pt x="4046607" y="1664632"/>
                </a:lnTo>
                <a:cubicBezTo>
                  <a:pt x="4147663" y="1581233"/>
                  <a:pt x="4277218" y="1531134"/>
                  <a:pt x="4418477" y="1531134"/>
                </a:cubicBezTo>
                <a:cubicBezTo>
                  <a:pt x="4620272" y="1531134"/>
                  <a:pt x="4798188" y="1633377"/>
                  <a:pt x="4903248" y="1788885"/>
                </a:cubicBezTo>
                <a:lnTo>
                  <a:pt x="4950546" y="1876026"/>
                </a:lnTo>
                <a:lnTo>
                  <a:pt x="4968142" y="1870564"/>
                </a:lnTo>
                <a:cubicBezTo>
                  <a:pt x="5006199" y="1862777"/>
                  <a:pt x="5045603" y="1858687"/>
                  <a:pt x="5085962" y="1858687"/>
                </a:cubicBezTo>
                <a:cubicBezTo>
                  <a:pt x="5247401" y="1858687"/>
                  <a:pt x="5393553" y="1924122"/>
                  <a:pt x="5499349" y="2029917"/>
                </a:cubicBezTo>
                <a:lnTo>
                  <a:pt x="5517138" y="2051477"/>
                </a:lnTo>
                <a:lnTo>
                  <a:pt x="5523265" y="1990697"/>
                </a:lnTo>
                <a:cubicBezTo>
                  <a:pt x="5577778" y="1724298"/>
                  <a:pt x="5813486" y="1523902"/>
                  <a:pt x="6096001" y="1523902"/>
                </a:cubicBezTo>
                <a:cubicBezTo>
                  <a:pt x="6378514" y="1523902"/>
                  <a:pt x="6614224" y="1724298"/>
                  <a:pt x="6668737" y="1990697"/>
                </a:cubicBezTo>
                <a:lnTo>
                  <a:pt x="6675089" y="2053711"/>
                </a:lnTo>
                <a:lnTo>
                  <a:pt x="6679927" y="2053711"/>
                </a:lnTo>
                <a:lnTo>
                  <a:pt x="6692549" y="2038413"/>
                </a:lnTo>
                <a:cubicBezTo>
                  <a:pt x="6798343" y="1932618"/>
                  <a:pt x="6944497" y="1867183"/>
                  <a:pt x="7105934" y="1867183"/>
                </a:cubicBezTo>
                <a:cubicBezTo>
                  <a:pt x="7146294" y="1867183"/>
                  <a:pt x="7185698" y="1871273"/>
                  <a:pt x="7223755" y="1879060"/>
                </a:cubicBezTo>
                <a:lnTo>
                  <a:pt x="7236848" y="1883125"/>
                </a:lnTo>
                <a:lnTo>
                  <a:pt x="7289899" y="1785384"/>
                </a:lnTo>
                <a:cubicBezTo>
                  <a:pt x="7394959" y="1629876"/>
                  <a:pt x="7572875" y="1527633"/>
                  <a:pt x="7774671" y="1527633"/>
                </a:cubicBezTo>
                <a:cubicBezTo>
                  <a:pt x="7915928" y="1527633"/>
                  <a:pt x="8045485" y="1577732"/>
                  <a:pt x="8146541" y="1661131"/>
                </a:cubicBezTo>
                <a:lnTo>
                  <a:pt x="8186105" y="1699763"/>
                </a:lnTo>
                <a:lnTo>
                  <a:pt x="8223585" y="1630712"/>
                </a:lnTo>
                <a:cubicBezTo>
                  <a:pt x="8328645" y="1475204"/>
                  <a:pt x="8506561" y="1372961"/>
                  <a:pt x="8708357" y="1372961"/>
                </a:cubicBezTo>
                <a:cubicBezTo>
                  <a:pt x="8950512" y="1372961"/>
                  <a:pt x="9158281" y="1520190"/>
                  <a:pt x="9247030" y="1730018"/>
                </a:cubicBezTo>
                <a:lnTo>
                  <a:pt x="9258816" y="1767986"/>
                </a:lnTo>
                <a:lnTo>
                  <a:pt x="9265580" y="1764314"/>
                </a:lnTo>
                <a:cubicBezTo>
                  <a:pt x="9335523" y="1734731"/>
                  <a:pt x="9412421" y="1718372"/>
                  <a:pt x="9493139" y="1718372"/>
                </a:cubicBezTo>
                <a:cubicBezTo>
                  <a:pt x="9594037" y="1718372"/>
                  <a:pt x="9688965" y="1743933"/>
                  <a:pt x="9771801" y="1788932"/>
                </a:cubicBezTo>
                <a:lnTo>
                  <a:pt x="9793629" y="1804444"/>
                </a:lnTo>
                <a:lnTo>
                  <a:pt x="9796621" y="1794806"/>
                </a:lnTo>
                <a:cubicBezTo>
                  <a:pt x="9885370" y="1584978"/>
                  <a:pt x="10093138" y="1437749"/>
                  <a:pt x="10335294" y="1437749"/>
                </a:cubicBezTo>
                <a:cubicBezTo>
                  <a:pt x="10375653" y="1437749"/>
                  <a:pt x="10415057" y="1441839"/>
                  <a:pt x="10453114" y="1449626"/>
                </a:cubicBezTo>
                <a:lnTo>
                  <a:pt x="10556204" y="1481627"/>
                </a:lnTo>
                <a:lnTo>
                  <a:pt x="10580522" y="1403287"/>
                </a:lnTo>
                <a:cubicBezTo>
                  <a:pt x="10669271" y="1193459"/>
                  <a:pt x="10877040" y="1046230"/>
                  <a:pt x="11119195" y="1046230"/>
                </a:cubicBezTo>
                <a:lnTo>
                  <a:pt x="11207848" y="1055167"/>
                </a:lnTo>
                <a:lnTo>
                  <a:pt x="11214661" y="987583"/>
                </a:lnTo>
                <a:cubicBezTo>
                  <a:pt x="11269174" y="721183"/>
                  <a:pt x="11504884" y="520788"/>
                  <a:pt x="11787399" y="520788"/>
                </a:cubicBezTo>
                <a:cubicBezTo>
                  <a:pt x="11868117" y="520788"/>
                  <a:pt x="11945015" y="537147"/>
                  <a:pt x="12014957" y="566730"/>
                </a:cubicBezTo>
                <a:lnTo>
                  <a:pt x="12022351" y="570743"/>
                </a:lnTo>
                <a:lnTo>
                  <a:pt x="12017309" y="554502"/>
                </a:lnTo>
                <a:cubicBezTo>
                  <a:pt x="12009522" y="516445"/>
                  <a:pt x="12005432" y="477041"/>
                  <a:pt x="12005432" y="436682"/>
                </a:cubicBezTo>
                <a:cubicBezTo>
                  <a:pt x="12005432" y="275245"/>
                  <a:pt x="12070867" y="129091"/>
                  <a:pt x="12176662" y="23297"/>
                </a:cubicBezTo>
                <a:lnTo>
                  <a:pt x="12197422" y="6168"/>
                </a:lnTo>
                <a:lnTo>
                  <a:pt x="12197422" y="2357025"/>
                </a:lnTo>
                <a:lnTo>
                  <a:pt x="12191999" y="2361499"/>
                </a:lnTo>
                <a:lnTo>
                  <a:pt x="12191999" y="4630812"/>
                </a:lnTo>
                <a:lnTo>
                  <a:pt x="3" y="4630812"/>
                </a:lnTo>
                <a:lnTo>
                  <a:pt x="3" y="2376402"/>
                </a:lnTo>
                <a:lnTo>
                  <a:pt x="0" y="2376401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4637708" y="6049130"/>
            <a:ext cx="2916585" cy="68260"/>
            <a:chOff x="4224356" y="7241190"/>
            <a:chExt cx="2916585" cy="68260"/>
          </a:xfrm>
        </p:grpSpPr>
        <p:sp>
          <p:nvSpPr>
            <p:cNvPr id="10" name="矩形 9"/>
            <p:cNvSpPr/>
            <p:nvPr/>
          </p:nvSpPr>
          <p:spPr>
            <a:xfrm>
              <a:off x="4224356" y="7241190"/>
              <a:ext cx="416655" cy="6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641011" y="7241190"/>
              <a:ext cx="416655" cy="6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057666" y="7241190"/>
              <a:ext cx="416655" cy="6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474321" y="7241190"/>
              <a:ext cx="416655" cy="682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890976" y="7241190"/>
              <a:ext cx="416655" cy="682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307631" y="7241190"/>
              <a:ext cx="416655" cy="682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724286" y="7241190"/>
              <a:ext cx="416655" cy="6826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454502"/>
            <a:ext cx="9144000" cy="4731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965943"/>
            <a:ext cx="9144000" cy="1425994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844" y="225682"/>
            <a:ext cx="670618" cy="670618"/>
          </a:xfrm>
          <a:prstGeom prst="rect">
            <a:avLst/>
          </a:prstGeom>
        </p:spPr>
      </p:pic>
      <p:grpSp>
        <p:nvGrpSpPr>
          <p:cNvPr id="19" name="组合 18"/>
          <p:cNvGrpSpPr/>
          <p:nvPr userDrawn="1"/>
        </p:nvGrpSpPr>
        <p:grpSpPr>
          <a:xfrm>
            <a:off x="5462745" y="753390"/>
            <a:ext cx="1266511" cy="2947595"/>
            <a:chOff x="4687888" y="141288"/>
            <a:chExt cx="2822576" cy="6569076"/>
          </a:xfrm>
        </p:grpSpPr>
        <p:sp>
          <p:nvSpPr>
            <p:cNvPr id="20" name="Freeform 159"/>
            <p:cNvSpPr/>
            <p:nvPr/>
          </p:nvSpPr>
          <p:spPr bwMode="auto">
            <a:xfrm>
              <a:off x="5380832" y="4238626"/>
              <a:ext cx="1482725" cy="2471738"/>
            </a:xfrm>
            <a:custGeom>
              <a:avLst/>
              <a:gdLst>
                <a:gd name="T0" fmla="*/ 1 w 394"/>
                <a:gd name="T1" fmla="*/ 267 h 658"/>
                <a:gd name="T2" fmla="*/ 0 w 394"/>
                <a:gd name="T3" fmla="*/ 267 h 658"/>
                <a:gd name="T4" fmla="*/ 0 w 394"/>
                <a:gd name="T5" fmla="*/ 267 h 658"/>
                <a:gd name="T6" fmla="*/ 1 w 394"/>
                <a:gd name="T7" fmla="*/ 270 h 658"/>
                <a:gd name="T8" fmla="*/ 2 w 394"/>
                <a:gd name="T9" fmla="*/ 282 h 658"/>
                <a:gd name="T10" fmla="*/ 3 w 394"/>
                <a:gd name="T11" fmla="*/ 284 h 658"/>
                <a:gd name="T12" fmla="*/ 45 w 394"/>
                <a:gd name="T13" fmla="*/ 417 h 658"/>
                <a:gd name="T14" fmla="*/ 89 w 394"/>
                <a:gd name="T15" fmla="*/ 290 h 658"/>
                <a:gd name="T16" fmla="*/ 169 w 394"/>
                <a:gd name="T17" fmla="*/ 440 h 658"/>
                <a:gd name="T18" fmla="*/ 143 w 394"/>
                <a:gd name="T19" fmla="*/ 564 h 658"/>
                <a:gd name="T20" fmla="*/ 199 w 394"/>
                <a:gd name="T21" fmla="*/ 658 h 658"/>
                <a:gd name="T22" fmla="*/ 169 w 394"/>
                <a:gd name="T23" fmla="*/ 604 h 658"/>
                <a:gd name="T24" fmla="*/ 179 w 394"/>
                <a:gd name="T25" fmla="*/ 528 h 658"/>
                <a:gd name="T26" fmla="*/ 226 w 394"/>
                <a:gd name="T27" fmla="*/ 462 h 658"/>
                <a:gd name="T28" fmla="*/ 269 w 394"/>
                <a:gd name="T29" fmla="*/ 386 h 658"/>
                <a:gd name="T30" fmla="*/ 277 w 394"/>
                <a:gd name="T31" fmla="*/ 362 h 658"/>
                <a:gd name="T32" fmla="*/ 305 w 394"/>
                <a:gd name="T33" fmla="*/ 484 h 658"/>
                <a:gd name="T34" fmla="*/ 322 w 394"/>
                <a:gd name="T35" fmla="*/ 406 h 658"/>
                <a:gd name="T36" fmla="*/ 367 w 394"/>
                <a:gd name="T37" fmla="*/ 197 h 658"/>
                <a:gd name="T38" fmla="*/ 186 w 394"/>
                <a:gd name="T39" fmla="*/ 0 h 658"/>
                <a:gd name="T40" fmla="*/ 1 w 394"/>
                <a:gd name="T41" fmla="*/ 253 h 658"/>
                <a:gd name="T42" fmla="*/ 1 w 394"/>
                <a:gd name="T43" fmla="*/ 267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4" h="658">
                  <a:moveTo>
                    <a:pt x="1" y="267"/>
                  </a:moveTo>
                  <a:cubicBezTo>
                    <a:pt x="1" y="266"/>
                    <a:pt x="0" y="263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1" y="269"/>
                    <a:pt x="1" y="270"/>
                  </a:cubicBezTo>
                  <a:cubicBezTo>
                    <a:pt x="1" y="274"/>
                    <a:pt x="2" y="278"/>
                    <a:pt x="2" y="282"/>
                  </a:cubicBezTo>
                  <a:cubicBezTo>
                    <a:pt x="2" y="282"/>
                    <a:pt x="3" y="283"/>
                    <a:pt x="3" y="284"/>
                  </a:cubicBezTo>
                  <a:cubicBezTo>
                    <a:pt x="7" y="334"/>
                    <a:pt x="22" y="380"/>
                    <a:pt x="45" y="417"/>
                  </a:cubicBezTo>
                  <a:cubicBezTo>
                    <a:pt x="20" y="377"/>
                    <a:pt x="35" y="298"/>
                    <a:pt x="89" y="290"/>
                  </a:cubicBezTo>
                  <a:cubicBezTo>
                    <a:pt x="156" y="279"/>
                    <a:pt x="167" y="399"/>
                    <a:pt x="169" y="440"/>
                  </a:cubicBezTo>
                  <a:cubicBezTo>
                    <a:pt x="171" y="484"/>
                    <a:pt x="143" y="520"/>
                    <a:pt x="143" y="564"/>
                  </a:cubicBezTo>
                  <a:cubicBezTo>
                    <a:pt x="143" y="613"/>
                    <a:pt x="167" y="653"/>
                    <a:pt x="199" y="658"/>
                  </a:cubicBezTo>
                  <a:cubicBezTo>
                    <a:pt x="184" y="656"/>
                    <a:pt x="171" y="615"/>
                    <a:pt x="169" y="604"/>
                  </a:cubicBezTo>
                  <a:cubicBezTo>
                    <a:pt x="166" y="580"/>
                    <a:pt x="172" y="551"/>
                    <a:pt x="179" y="528"/>
                  </a:cubicBezTo>
                  <a:cubicBezTo>
                    <a:pt x="187" y="501"/>
                    <a:pt x="208" y="482"/>
                    <a:pt x="226" y="462"/>
                  </a:cubicBezTo>
                  <a:cubicBezTo>
                    <a:pt x="245" y="439"/>
                    <a:pt x="259" y="413"/>
                    <a:pt x="269" y="386"/>
                  </a:cubicBezTo>
                  <a:cubicBezTo>
                    <a:pt x="272" y="378"/>
                    <a:pt x="275" y="370"/>
                    <a:pt x="277" y="362"/>
                  </a:cubicBezTo>
                  <a:cubicBezTo>
                    <a:pt x="281" y="420"/>
                    <a:pt x="305" y="484"/>
                    <a:pt x="305" y="484"/>
                  </a:cubicBezTo>
                  <a:cubicBezTo>
                    <a:pt x="296" y="437"/>
                    <a:pt x="322" y="406"/>
                    <a:pt x="322" y="406"/>
                  </a:cubicBezTo>
                  <a:cubicBezTo>
                    <a:pt x="394" y="291"/>
                    <a:pt x="367" y="197"/>
                    <a:pt x="367" y="197"/>
                  </a:cubicBezTo>
                  <a:cubicBezTo>
                    <a:pt x="348" y="84"/>
                    <a:pt x="274" y="0"/>
                    <a:pt x="186" y="0"/>
                  </a:cubicBezTo>
                  <a:cubicBezTo>
                    <a:pt x="84" y="0"/>
                    <a:pt x="1" y="113"/>
                    <a:pt x="1" y="253"/>
                  </a:cubicBezTo>
                  <a:cubicBezTo>
                    <a:pt x="1" y="258"/>
                    <a:pt x="1" y="263"/>
                    <a:pt x="1" y="267"/>
                  </a:cubicBezTo>
                </a:path>
              </a:pathLst>
            </a:custGeom>
            <a:solidFill>
              <a:srgbClr val="FF74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687888" y="141288"/>
              <a:ext cx="2822576" cy="5753100"/>
              <a:chOff x="4687888" y="141288"/>
              <a:chExt cx="2822576" cy="5753100"/>
            </a:xfrm>
          </p:grpSpPr>
          <p:sp>
            <p:nvSpPr>
              <p:cNvPr id="22" name="Freeform 165"/>
              <p:cNvSpPr/>
              <p:nvPr/>
            </p:nvSpPr>
            <p:spPr bwMode="auto">
              <a:xfrm>
                <a:off x="4687888" y="3059113"/>
                <a:ext cx="1177925" cy="1855788"/>
              </a:xfrm>
              <a:custGeom>
                <a:avLst/>
                <a:gdLst>
                  <a:gd name="T0" fmla="*/ 157 w 313"/>
                  <a:gd name="T1" fmla="*/ 0 h 494"/>
                  <a:gd name="T2" fmla="*/ 0 w 313"/>
                  <a:gd name="T3" fmla="*/ 156 h 494"/>
                  <a:gd name="T4" fmla="*/ 0 w 313"/>
                  <a:gd name="T5" fmla="*/ 159 h 494"/>
                  <a:gd name="T6" fmla="*/ 0 w 313"/>
                  <a:gd name="T7" fmla="*/ 159 h 494"/>
                  <a:gd name="T8" fmla="*/ 101 w 313"/>
                  <a:gd name="T9" fmla="*/ 477 h 494"/>
                  <a:gd name="T10" fmla="*/ 106 w 313"/>
                  <a:gd name="T11" fmla="*/ 485 h 494"/>
                  <a:gd name="T12" fmla="*/ 106 w 313"/>
                  <a:gd name="T13" fmla="*/ 485 h 494"/>
                  <a:gd name="T14" fmla="*/ 106 w 313"/>
                  <a:gd name="T15" fmla="*/ 485 h 494"/>
                  <a:gd name="T16" fmla="*/ 128 w 313"/>
                  <a:gd name="T17" fmla="*/ 494 h 494"/>
                  <a:gd name="T18" fmla="*/ 159 w 313"/>
                  <a:gd name="T19" fmla="*/ 467 h 494"/>
                  <a:gd name="T20" fmla="*/ 157 w 313"/>
                  <a:gd name="T21" fmla="*/ 459 h 494"/>
                  <a:gd name="T22" fmla="*/ 157 w 313"/>
                  <a:gd name="T23" fmla="*/ 459 h 494"/>
                  <a:gd name="T24" fmla="*/ 148 w 313"/>
                  <a:gd name="T25" fmla="*/ 412 h 494"/>
                  <a:gd name="T26" fmla="*/ 191 w 313"/>
                  <a:gd name="T27" fmla="*/ 310 h 494"/>
                  <a:gd name="T28" fmla="*/ 191 w 313"/>
                  <a:gd name="T29" fmla="*/ 309 h 494"/>
                  <a:gd name="T30" fmla="*/ 270 w 313"/>
                  <a:gd name="T31" fmla="*/ 264 h 494"/>
                  <a:gd name="T32" fmla="*/ 313 w 313"/>
                  <a:gd name="T33" fmla="*/ 156 h 494"/>
                  <a:gd name="T34" fmla="*/ 157 w 313"/>
                  <a:gd name="T35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4">
                    <a:moveTo>
                      <a:pt x="157" y="0"/>
                    </a:moveTo>
                    <a:cubicBezTo>
                      <a:pt x="70" y="0"/>
                      <a:pt x="0" y="70"/>
                      <a:pt x="0" y="156"/>
                    </a:cubicBezTo>
                    <a:cubicBezTo>
                      <a:pt x="0" y="157"/>
                      <a:pt x="0" y="159"/>
                      <a:pt x="0" y="159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0" y="279"/>
                      <a:pt x="38" y="386"/>
                      <a:pt x="101" y="477"/>
                    </a:cubicBezTo>
                    <a:cubicBezTo>
                      <a:pt x="102" y="480"/>
                      <a:pt x="104" y="482"/>
                      <a:pt x="106" y="485"/>
                    </a:cubicBezTo>
                    <a:cubicBezTo>
                      <a:pt x="106" y="485"/>
                      <a:pt x="106" y="485"/>
                      <a:pt x="106" y="485"/>
                    </a:cubicBezTo>
                    <a:cubicBezTo>
                      <a:pt x="106" y="485"/>
                      <a:pt x="106" y="485"/>
                      <a:pt x="106" y="485"/>
                    </a:cubicBezTo>
                    <a:cubicBezTo>
                      <a:pt x="112" y="491"/>
                      <a:pt x="119" y="494"/>
                      <a:pt x="128" y="494"/>
                    </a:cubicBezTo>
                    <a:cubicBezTo>
                      <a:pt x="145" y="494"/>
                      <a:pt x="159" y="483"/>
                      <a:pt x="159" y="467"/>
                    </a:cubicBezTo>
                    <a:cubicBezTo>
                      <a:pt x="159" y="463"/>
                      <a:pt x="158" y="459"/>
                      <a:pt x="157" y="459"/>
                    </a:cubicBezTo>
                    <a:cubicBezTo>
                      <a:pt x="157" y="459"/>
                      <a:pt x="157" y="459"/>
                      <a:pt x="157" y="459"/>
                    </a:cubicBezTo>
                    <a:cubicBezTo>
                      <a:pt x="152" y="439"/>
                      <a:pt x="146" y="428"/>
                      <a:pt x="148" y="412"/>
                    </a:cubicBezTo>
                    <a:cubicBezTo>
                      <a:pt x="155" y="371"/>
                      <a:pt x="164" y="338"/>
                      <a:pt x="191" y="310"/>
                    </a:cubicBezTo>
                    <a:cubicBezTo>
                      <a:pt x="191" y="309"/>
                      <a:pt x="191" y="309"/>
                      <a:pt x="191" y="309"/>
                    </a:cubicBezTo>
                    <a:cubicBezTo>
                      <a:pt x="212" y="287"/>
                      <a:pt x="239" y="270"/>
                      <a:pt x="270" y="264"/>
                    </a:cubicBezTo>
                    <a:cubicBezTo>
                      <a:pt x="297" y="236"/>
                      <a:pt x="313" y="198"/>
                      <a:pt x="313" y="156"/>
                    </a:cubicBezTo>
                    <a:cubicBezTo>
                      <a:pt x="313" y="70"/>
                      <a:pt x="243" y="0"/>
                      <a:pt x="157" y="0"/>
                    </a:cubicBezTo>
                  </a:path>
                </a:pathLst>
              </a:custGeom>
              <a:solidFill>
                <a:srgbClr val="FE73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Freeform 166"/>
              <p:cNvSpPr/>
              <p:nvPr/>
            </p:nvSpPr>
            <p:spPr bwMode="auto">
              <a:xfrm>
                <a:off x="6337301" y="3059113"/>
                <a:ext cx="1173163" cy="1855788"/>
              </a:xfrm>
              <a:custGeom>
                <a:avLst/>
                <a:gdLst>
                  <a:gd name="T0" fmla="*/ 156 w 312"/>
                  <a:gd name="T1" fmla="*/ 0 h 494"/>
                  <a:gd name="T2" fmla="*/ 312 w 312"/>
                  <a:gd name="T3" fmla="*/ 156 h 494"/>
                  <a:gd name="T4" fmla="*/ 312 w 312"/>
                  <a:gd name="T5" fmla="*/ 159 h 494"/>
                  <a:gd name="T6" fmla="*/ 312 w 312"/>
                  <a:gd name="T7" fmla="*/ 159 h 494"/>
                  <a:gd name="T8" fmla="*/ 212 w 312"/>
                  <a:gd name="T9" fmla="*/ 477 h 494"/>
                  <a:gd name="T10" fmla="*/ 207 w 312"/>
                  <a:gd name="T11" fmla="*/ 485 h 494"/>
                  <a:gd name="T12" fmla="*/ 207 w 312"/>
                  <a:gd name="T13" fmla="*/ 485 h 494"/>
                  <a:gd name="T14" fmla="*/ 207 w 312"/>
                  <a:gd name="T15" fmla="*/ 485 h 494"/>
                  <a:gd name="T16" fmla="*/ 185 w 312"/>
                  <a:gd name="T17" fmla="*/ 494 h 494"/>
                  <a:gd name="T18" fmla="*/ 154 w 312"/>
                  <a:gd name="T19" fmla="*/ 467 h 494"/>
                  <a:gd name="T20" fmla="*/ 156 w 312"/>
                  <a:gd name="T21" fmla="*/ 459 h 494"/>
                  <a:gd name="T22" fmla="*/ 156 w 312"/>
                  <a:gd name="T23" fmla="*/ 459 h 494"/>
                  <a:gd name="T24" fmla="*/ 165 w 312"/>
                  <a:gd name="T25" fmla="*/ 412 h 494"/>
                  <a:gd name="T26" fmla="*/ 122 w 312"/>
                  <a:gd name="T27" fmla="*/ 310 h 494"/>
                  <a:gd name="T28" fmla="*/ 122 w 312"/>
                  <a:gd name="T29" fmla="*/ 309 h 494"/>
                  <a:gd name="T30" fmla="*/ 43 w 312"/>
                  <a:gd name="T31" fmla="*/ 264 h 494"/>
                  <a:gd name="T32" fmla="*/ 0 w 312"/>
                  <a:gd name="T33" fmla="*/ 156 h 494"/>
                  <a:gd name="T34" fmla="*/ 156 w 312"/>
                  <a:gd name="T35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4">
                    <a:moveTo>
                      <a:pt x="156" y="0"/>
                    </a:moveTo>
                    <a:cubicBezTo>
                      <a:pt x="242" y="0"/>
                      <a:pt x="312" y="70"/>
                      <a:pt x="312" y="156"/>
                    </a:cubicBezTo>
                    <a:cubicBezTo>
                      <a:pt x="312" y="157"/>
                      <a:pt x="312" y="159"/>
                      <a:pt x="312" y="159"/>
                    </a:cubicBezTo>
                    <a:cubicBezTo>
                      <a:pt x="312" y="159"/>
                      <a:pt x="312" y="159"/>
                      <a:pt x="312" y="159"/>
                    </a:cubicBezTo>
                    <a:cubicBezTo>
                      <a:pt x="312" y="279"/>
                      <a:pt x="275" y="386"/>
                      <a:pt x="212" y="477"/>
                    </a:cubicBezTo>
                    <a:cubicBezTo>
                      <a:pt x="210" y="480"/>
                      <a:pt x="209" y="482"/>
                      <a:pt x="207" y="485"/>
                    </a:cubicBezTo>
                    <a:cubicBezTo>
                      <a:pt x="207" y="485"/>
                      <a:pt x="207" y="485"/>
                      <a:pt x="207" y="485"/>
                    </a:cubicBezTo>
                    <a:cubicBezTo>
                      <a:pt x="207" y="485"/>
                      <a:pt x="207" y="485"/>
                      <a:pt x="207" y="485"/>
                    </a:cubicBezTo>
                    <a:cubicBezTo>
                      <a:pt x="201" y="491"/>
                      <a:pt x="193" y="494"/>
                      <a:pt x="185" y="494"/>
                    </a:cubicBezTo>
                    <a:cubicBezTo>
                      <a:pt x="168" y="494"/>
                      <a:pt x="154" y="483"/>
                      <a:pt x="154" y="467"/>
                    </a:cubicBezTo>
                    <a:cubicBezTo>
                      <a:pt x="154" y="463"/>
                      <a:pt x="155" y="459"/>
                      <a:pt x="156" y="459"/>
                    </a:cubicBezTo>
                    <a:cubicBezTo>
                      <a:pt x="156" y="459"/>
                      <a:pt x="156" y="459"/>
                      <a:pt x="156" y="459"/>
                    </a:cubicBezTo>
                    <a:cubicBezTo>
                      <a:pt x="160" y="439"/>
                      <a:pt x="167" y="428"/>
                      <a:pt x="165" y="412"/>
                    </a:cubicBezTo>
                    <a:cubicBezTo>
                      <a:pt x="158" y="371"/>
                      <a:pt x="148" y="338"/>
                      <a:pt x="122" y="310"/>
                    </a:cubicBezTo>
                    <a:cubicBezTo>
                      <a:pt x="122" y="309"/>
                      <a:pt x="122" y="309"/>
                      <a:pt x="122" y="309"/>
                    </a:cubicBezTo>
                    <a:cubicBezTo>
                      <a:pt x="101" y="287"/>
                      <a:pt x="74" y="270"/>
                      <a:pt x="43" y="264"/>
                    </a:cubicBezTo>
                    <a:cubicBezTo>
                      <a:pt x="16" y="236"/>
                      <a:pt x="0" y="198"/>
                      <a:pt x="0" y="156"/>
                    </a:cubicBezTo>
                    <a:cubicBezTo>
                      <a:pt x="0" y="70"/>
                      <a:pt x="70" y="0"/>
                      <a:pt x="156" y="0"/>
                    </a:cubicBezTo>
                  </a:path>
                </a:pathLst>
              </a:custGeom>
              <a:solidFill>
                <a:srgbClr val="FE73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5078009" y="625795"/>
                <a:ext cx="2088372" cy="3616005"/>
              </a:xfrm>
              <a:custGeom>
                <a:avLst/>
                <a:gdLst>
                  <a:gd name="connsiteX0" fmla="*/ 1549408 w 2088372"/>
                  <a:gd name="connsiteY0" fmla="*/ 0 h 3616005"/>
                  <a:gd name="connsiteX1" fmla="*/ 1594845 w 2088372"/>
                  <a:gd name="connsiteY1" fmla="*/ 54341 h 3616005"/>
                  <a:gd name="connsiteX2" fmla="*/ 2084372 w 2088372"/>
                  <a:gd name="connsiteY2" fmla="*/ 1438077 h 3616005"/>
                  <a:gd name="connsiteX3" fmla="*/ 1568981 w 2088372"/>
                  <a:gd name="connsiteY3" fmla="*/ 3616005 h 3616005"/>
                  <a:gd name="connsiteX4" fmla="*/ 1042305 w 2088372"/>
                  <a:gd name="connsiteY4" fmla="*/ 3616005 h 3616005"/>
                  <a:gd name="connsiteX5" fmla="*/ 519390 w 2088372"/>
                  <a:gd name="connsiteY5" fmla="*/ 3616005 h 3616005"/>
                  <a:gd name="connsiteX6" fmla="*/ 4000 w 2088372"/>
                  <a:gd name="connsiteY6" fmla="*/ 1438077 h 3616005"/>
                  <a:gd name="connsiteX7" fmla="*/ 493527 w 2088372"/>
                  <a:gd name="connsiteY7" fmla="*/ 54341 h 3616005"/>
                  <a:gd name="connsiteX8" fmla="*/ 538964 w 2088372"/>
                  <a:gd name="connsiteY8" fmla="*/ 1 h 3616005"/>
                  <a:gd name="connsiteX9" fmla="*/ 625259 w 2088372"/>
                  <a:gd name="connsiteY9" fmla="*/ 52666 h 3616005"/>
                  <a:gd name="connsiteX10" fmla="*/ 1044185 w 2088372"/>
                  <a:gd name="connsiteY10" fmla="*/ 147318 h 3616005"/>
                  <a:gd name="connsiteX11" fmla="*/ 1463111 w 2088372"/>
                  <a:gd name="connsiteY11" fmla="*/ 52666 h 3616005"/>
                  <a:gd name="connsiteX12" fmla="*/ 1549408 w 2088372"/>
                  <a:gd name="connsiteY12" fmla="*/ 0 h 361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88372" h="3616005">
                    <a:moveTo>
                      <a:pt x="1549408" y="0"/>
                    </a:moveTo>
                    <a:lnTo>
                      <a:pt x="1594845" y="54341"/>
                    </a:lnTo>
                    <a:cubicBezTo>
                      <a:pt x="1864296" y="394173"/>
                      <a:pt x="2123873" y="874820"/>
                      <a:pt x="2084372" y="1438077"/>
                    </a:cubicBezTo>
                    <a:cubicBezTo>
                      <a:pt x="2084372" y="1438077"/>
                      <a:pt x="2050514" y="2609652"/>
                      <a:pt x="1568981" y="3616005"/>
                    </a:cubicBezTo>
                    <a:cubicBezTo>
                      <a:pt x="1042305" y="3616005"/>
                      <a:pt x="1042305" y="3616005"/>
                      <a:pt x="1042305" y="3616005"/>
                    </a:cubicBezTo>
                    <a:cubicBezTo>
                      <a:pt x="519390" y="3616005"/>
                      <a:pt x="519390" y="3616005"/>
                      <a:pt x="519390" y="3616005"/>
                    </a:cubicBezTo>
                    <a:cubicBezTo>
                      <a:pt x="37857" y="2609652"/>
                      <a:pt x="4000" y="1438077"/>
                      <a:pt x="4000" y="1438077"/>
                    </a:cubicBezTo>
                    <a:cubicBezTo>
                      <a:pt x="-35501" y="874820"/>
                      <a:pt x="224075" y="394173"/>
                      <a:pt x="493527" y="54341"/>
                    </a:cubicBezTo>
                    <a:lnTo>
                      <a:pt x="538964" y="1"/>
                    </a:lnTo>
                    <a:lnTo>
                      <a:pt x="625259" y="52666"/>
                    </a:lnTo>
                    <a:cubicBezTo>
                      <a:pt x="744844" y="112424"/>
                      <a:pt x="889005" y="147318"/>
                      <a:pt x="1044185" y="147318"/>
                    </a:cubicBezTo>
                    <a:cubicBezTo>
                      <a:pt x="1199365" y="147318"/>
                      <a:pt x="1343527" y="112424"/>
                      <a:pt x="1463111" y="52666"/>
                    </a:cubicBezTo>
                    <a:lnTo>
                      <a:pt x="1549408" y="0"/>
                    </a:lnTo>
                    <a:close/>
                  </a:path>
                </a:pathLst>
              </a:custGeom>
              <a:solidFill>
                <a:srgbClr val="F0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Freeform 160"/>
              <p:cNvSpPr/>
              <p:nvPr/>
            </p:nvSpPr>
            <p:spPr bwMode="auto">
              <a:xfrm>
                <a:off x="5512595" y="4324350"/>
                <a:ext cx="1219200" cy="1558926"/>
              </a:xfrm>
              <a:custGeom>
                <a:avLst/>
                <a:gdLst>
                  <a:gd name="T0" fmla="*/ 154 w 324"/>
                  <a:gd name="T1" fmla="*/ 0 h 415"/>
                  <a:gd name="T2" fmla="*/ 305 w 324"/>
                  <a:gd name="T3" fmla="*/ 172 h 415"/>
                  <a:gd name="T4" fmla="*/ 305 w 324"/>
                  <a:gd name="T5" fmla="*/ 174 h 415"/>
                  <a:gd name="T6" fmla="*/ 305 w 324"/>
                  <a:gd name="T7" fmla="*/ 175 h 415"/>
                  <a:gd name="T8" fmla="*/ 276 w 324"/>
                  <a:gd name="T9" fmla="*/ 338 h 415"/>
                  <a:gd name="T10" fmla="*/ 255 w 324"/>
                  <a:gd name="T11" fmla="*/ 260 h 415"/>
                  <a:gd name="T12" fmla="*/ 230 w 324"/>
                  <a:gd name="T13" fmla="*/ 301 h 415"/>
                  <a:gd name="T14" fmla="*/ 170 w 324"/>
                  <a:gd name="T15" fmla="*/ 411 h 415"/>
                  <a:gd name="T16" fmla="*/ 167 w 324"/>
                  <a:gd name="T17" fmla="*/ 415 h 415"/>
                  <a:gd name="T18" fmla="*/ 167 w 324"/>
                  <a:gd name="T19" fmla="*/ 408 h 415"/>
                  <a:gd name="T20" fmla="*/ 65 w 324"/>
                  <a:gd name="T21" fmla="*/ 228 h 415"/>
                  <a:gd name="T22" fmla="*/ 52 w 324"/>
                  <a:gd name="T23" fmla="*/ 229 h 415"/>
                  <a:gd name="T24" fmla="*/ 2 w 324"/>
                  <a:gd name="T25" fmla="*/ 256 h 415"/>
                  <a:gd name="T26" fmla="*/ 1 w 324"/>
                  <a:gd name="T27" fmla="*/ 250 h 415"/>
                  <a:gd name="T28" fmla="*/ 1 w 324"/>
                  <a:gd name="T29" fmla="*/ 248 h 415"/>
                  <a:gd name="T30" fmla="*/ 0 w 324"/>
                  <a:gd name="T31" fmla="*/ 238 h 415"/>
                  <a:gd name="T32" fmla="*/ 0 w 324"/>
                  <a:gd name="T33" fmla="*/ 235 h 415"/>
                  <a:gd name="T34" fmla="*/ 0 w 324"/>
                  <a:gd name="T35" fmla="*/ 223 h 415"/>
                  <a:gd name="T36" fmla="*/ 154 w 324"/>
                  <a:gd name="T37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4" h="415">
                    <a:moveTo>
                      <a:pt x="154" y="0"/>
                    </a:moveTo>
                    <a:cubicBezTo>
                      <a:pt x="225" y="0"/>
                      <a:pt x="288" y="72"/>
                      <a:pt x="305" y="172"/>
                    </a:cubicBezTo>
                    <a:cubicBezTo>
                      <a:pt x="305" y="174"/>
                      <a:pt x="305" y="174"/>
                      <a:pt x="305" y="174"/>
                    </a:cubicBezTo>
                    <a:cubicBezTo>
                      <a:pt x="305" y="175"/>
                      <a:pt x="305" y="175"/>
                      <a:pt x="305" y="175"/>
                    </a:cubicBezTo>
                    <a:cubicBezTo>
                      <a:pt x="306" y="178"/>
                      <a:pt x="324" y="247"/>
                      <a:pt x="276" y="338"/>
                    </a:cubicBezTo>
                    <a:cubicBezTo>
                      <a:pt x="276" y="335"/>
                      <a:pt x="256" y="263"/>
                      <a:pt x="255" y="260"/>
                    </a:cubicBezTo>
                    <a:cubicBezTo>
                      <a:pt x="256" y="270"/>
                      <a:pt x="235" y="291"/>
                      <a:pt x="230" y="301"/>
                    </a:cubicBezTo>
                    <a:cubicBezTo>
                      <a:pt x="209" y="338"/>
                      <a:pt x="198" y="379"/>
                      <a:pt x="170" y="411"/>
                    </a:cubicBezTo>
                    <a:cubicBezTo>
                      <a:pt x="169" y="412"/>
                      <a:pt x="168" y="414"/>
                      <a:pt x="167" y="415"/>
                    </a:cubicBezTo>
                    <a:cubicBezTo>
                      <a:pt x="167" y="412"/>
                      <a:pt x="167" y="410"/>
                      <a:pt x="167" y="408"/>
                    </a:cubicBezTo>
                    <a:cubicBezTo>
                      <a:pt x="159" y="259"/>
                      <a:pt x="107" y="228"/>
                      <a:pt x="65" y="228"/>
                    </a:cubicBezTo>
                    <a:cubicBezTo>
                      <a:pt x="61" y="228"/>
                      <a:pt x="57" y="228"/>
                      <a:pt x="52" y="229"/>
                    </a:cubicBezTo>
                    <a:cubicBezTo>
                      <a:pt x="33" y="232"/>
                      <a:pt x="15" y="241"/>
                      <a:pt x="2" y="256"/>
                    </a:cubicBezTo>
                    <a:cubicBezTo>
                      <a:pt x="2" y="254"/>
                      <a:pt x="1" y="252"/>
                      <a:pt x="1" y="250"/>
                    </a:cubicBezTo>
                    <a:cubicBezTo>
                      <a:pt x="1" y="248"/>
                      <a:pt x="1" y="248"/>
                      <a:pt x="1" y="248"/>
                    </a:cubicBezTo>
                    <a:cubicBezTo>
                      <a:pt x="1" y="245"/>
                      <a:pt x="1" y="242"/>
                      <a:pt x="0" y="238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1"/>
                      <a:pt x="0" y="227"/>
                      <a:pt x="0" y="223"/>
                    </a:cubicBezTo>
                    <a:cubicBezTo>
                      <a:pt x="0" y="100"/>
                      <a:pt x="69" y="0"/>
                      <a:pt x="154" y="0"/>
                    </a:cubicBezTo>
                  </a:path>
                </a:pathLst>
              </a:custGeom>
              <a:solidFill>
                <a:srgbClr val="FFA29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Rectangle 162"/>
              <p:cNvSpPr>
                <a:spLocks noChangeArrowheads="1"/>
              </p:cNvSpPr>
              <p:nvPr/>
            </p:nvSpPr>
            <p:spPr bwMode="auto">
              <a:xfrm>
                <a:off x="5535613" y="4332288"/>
                <a:ext cx="1233488" cy="156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Freeform 163"/>
              <p:cNvSpPr/>
              <p:nvPr/>
            </p:nvSpPr>
            <p:spPr bwMode="auto">
              <a:xfrm>
                <a:off x="5721352" y="4411663"/>
                <a:ext cx="801687" cy="1122363"/>
              </a:xfrm>
              <a:custGeom>
                <a:avLst/>
                <a:gdLst>
                  <a:gd name="T0" fmla="*/ 43 w 213"/>
                  <a:gd name="T1" fmla="*/ 141 h 299"/>
                  <a:gd name="T2" fmla="*/ 34 w 213"/>
                  <a:gd name="T3" fmla="*/ 142 h 299"/>
                  <a:gd name="T4" fmla="*/ 1 w 213"/>
                  <a:gd name="T5" fmla="*/ 159 h 299"/>
                  <a:gd name="T6" fmla="*/ 1 w 213"/>
                  <a:gd name="T7" fmla="*/ 155 h 299"/>
                  <a:gd name="T8" fmla="*/ 1 w 213"/>
                  <a:gd name="T9" fmla="*/ 154 h 299"/>
                  <a:gd name="T10" fmla="*/ 0 w 213"/>
                  <a:gd name="T11" fmla="*/ 148 h 299"/>
                  <a:gd name="T12" fmla="*/ 0 w 213"/>
                  <a:gd name="T13" fmla="*/ 146 h 299"/>
                  <a:gd name="T14" fmla="*/ 0 w 213"/>
                  <a:gd name="T15" fmla="*/ 138 h 299"/>
                  <a:gd name="T16" fmla="*/ 101 w 213"/>
                  <a:gd name="T17" fmla="*/ 0 h 299"/>
                  <a:gd name="T18" fmla="*/ 200 w 213"/>
                  <a:gd name="T19" fmla="*/ 106 h 299"/>
                  <a:gd name="T20" fmla="*/ 200 w 213"/>
                  <a:gd name="T21" fmla="*/ 108 h 299"/>
                  <a:gd name="T22" fmla="*/ 200 w 213"/>
                  <a:gd name="T23" fmla="*/ 109 h 299"/>
                  <a:gd name="T24" fmla="*/ 181 w 213"/>
                  <a:gd name="T25" fmla="*/ 209 h 299"/>
                  <a:gd name="T26" fmla="*/ 167 w 213"/>
                  <a:gd name="T27" fmla="*/ 161 h 299"/>
                  <a:gd name="T28" fmla="*/ 151 w 213"/>
                  <a:gd name="T29" fmla="*/ 187 h 299"/>
                  <a:gd name="T30" fmla="*/ 121 w 213"/>
                  <a:gd name="T31" fmla="*/ 299 h 299"/>
                  <a:gd name="T32" fmla="*/ 43 w 213"/>
                  <a:gd name="T33" fmla="*/ 141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3" h="299">
                    <a:moveTo>
                      <a:pt x="43" y="141"/>
                    </a:moveTo>
                    <a:cubicBezTo>
                      <a:pt x="40" y="142"/>
                      <a:pt x="37" y="141"/>
                      <a:pt x="34" y="142"/>
                    </a:cubicBezTo>
                    <a:cubicBezTo>
                      <a:pt x="21" y="144"/>
                      <a:pt x="10" y="150"/>
                      <a:pt x="1" y="159"/>
                    </a:cubicBezTo>
                    <a:cubicBezTo>
                      <a:pt x="1" y="157"/>
                      <a:pt x="1" y="156"/>
                      <a:pt x="1" y="155"/>
                    </a:cubicBezTo>
                    <a:cubicBezTo>
                      <a:pt x="1" y="154"/>
                      <a:pt x="1" y="154"/>
                      <a:pt x="1" y="154"/>
                    </a:cubicBezTo>
                    <a:cubicBezTo>
                      <a:pt x="1" y="152"/>
                      <a:pt x="0" y="150"/>
                      <a:pt x="0" y="148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3"/>
                      <a:pt x="0" y="140"/>
                      <a:pt x="0" y="138"/>
                    </a:cubicBezTo>
                    <a:cubicBezTo>
                      <a:pt x="0" y="62"/>
                      <a:pt x="45" y="0"/>
                      <a:pt x="101" y="0"/>
                    </a:cubicBezTo>
                    <a:cubicBezTo>
                      <a:pt x="147" y="0"/>
                      <a:pt x="189" y="45"/>
                      <a:pt x="200" y="106"/>
                    </a:cubicBezTo>
                    <a:cubicBezTo>
                      <a:pt x="200" y="108"/>
                      <a:pt x="200" y="108"/>
                      <a:pt x="200" y="108"/>
                    </a:cubicBez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1" y="111"/>
                      <a:pt x="213" y="153"/>
                      <a:pt x="181" y="209"/>
                    </a:cubicBezTo>
                    <a:cubicBezTo>
                      <a:pt x="181" y="208"/>
                      <a:pt x="167" y="163"/>
                      <a:pt x="167" y="161"/>
                    </a:cubicBezTo>
                    <a:cubicBezTo>
                      <a:pt x="168" y="167"/>
                      <a:pt x="154" y="181"/>
                      <a:pt x="151" y="187"/>
                    </a:cubicBezTo>
                    <a:cubicBezTo>
                      <a:pt x="137" y="210"/>
                      <a:pt x="126" y="274"/>
                      <a:pt x="121" y="299"/>
                    </a:cubicBezTo>
                    <a:cubicBezTo>
                      <a:pt x="121" y="299"/>
                      <a:pt x="94" y="134"/>
                      <a:pt x="43" y="141"/>
                    </a:cubicBezTo>
                  </a:path>
                </a:pathLst>
              </a:custGeom>
              <a:solidFill>
                <a:srgbClr val="FDEB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Freeform 164"/>
              <p:cNvSpPr/>
              <p:nvPr/>
            </p:nvSpPr>
            <p:spPr bwMode="auto">
              <a:xfrm>
                <a:off x="5726908" y="4156076"/>
                <a:ext cx="790575" cy="250825"/>
              </a:xfrm>
              <a:custGeom>
                <a:avLst/>
                <a:gdLst>
                  <a:gd name="T0" fmla="*/ 210 w 210"/>
                  <a:gd name="T1" fmla="*/ 45 h 67"/>
                  <a:gd name="T2" fmla="*/ 188 w 210"/>
                  <a:gd name="T3" fmla="*/ 67 h 67"/>
                  <a:gd name="T4" fmla="*/ 22 w 210"/>
                  <a:gd name="T5" fmla="*/ 67 h 67"/>
                  <a:gd name="T6" fmla="*/ 0 w 210"/>
                  <a:gd name="T7" fmla="*/ 45 h 67"/>
                  <a:gd name="T8" fmla="*/ 0 w 210"/>
                  <a:gd name="T9" fmla="*/ 22 h 67"/>
                  <a:gd name="T10" fmla="*/ 22 w 210"/>
                  <a:gd name="T11" fmla="*/ 0 h 67"/>
                  <a:gd name="T12" fmla="*/ 188 w 210"/>
                  <a:gd name="T13" fmla="*/ 0 h 67"/>
                  <a:gd name="T14" fmla="*/ 210 w 210"/>
                  <a:gd name="T15" fmla="*/ 22 h 67"/>
                  <a:gd name="T16" fmla="*/ 210 w 210"/>
                  <a:gd name="T17" fmla="*/ 4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0" h="67">
                    <a:moveTo>
                      <a:pt x="210" y="45"/>
                    </a:moveTo>
                    <a:cubicBezTo>
                      <a:pt x="210" y="57"/>
                      <a:pt x="200" y="67"/>
                      <a:pt x="188" y="67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10" y="67"/>
                      <a:pt x="0" y="57"/>
                      <a:pt x="0" y="4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200" y="0"/>
                      <a:pt x="210" y="10"/>
                      <a:pt x="210" y="22"/>
                    </a:cubicBezTo>
                    <a:cubicBezTo>
                      <a:pt x="210" y="45"/>
                      <a:pt x="210" y="45"/>
                      <a:pt x="210" y="45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Freeform 169"/>
              <p:cNvSpPr/>
              <p:nvPr/>
            </p:nvSpPr>
            <p:spPr bwMode="auto">
              <a:xfrm>
                <a:off x="5126833" y="2533652"/>
                <a:ext cx="1990725" cy="641351"/>
              </a:xfrm>
              <a:custGeom>
                <a:avLst/>
                <a:gdLst>
                  <a:gd name="T0" fmla="*/ 508 w 529"/>
                  <a:gd name="T1" fmla="*/ 124 h 171"/>
                  <a:gd name="T2" fmla="*/ 529 w 529"/>
                  <a:gd name="T3" fmla="*/ 0 h 171"/>
                  <a:gd name="T4" fmla="*/ 248 w 529"/>
                  <a:gd name="T5" fmla="*/ 66 h 171"/>
                  <a:gd name="T6" fmla="*/ 0 w 529"/>
                  <a:gd name="T7" fmla="*/ 15 h 171"/>
                  <a:gd name="T8" fmla="*/ 21 w 529"/>
                  <a:gd name="T9" fmla="*/ 135 h 171"/>
                  <a:gd name="T10" fmla="*/ 248 w 529"/>
                  <a:gd name="T11" fmla="*/ 171 h 171"/>
                  <a:gd name="T12" fmla="*/ 508 w 529"/>
                  <a:gd name="T13" fmla="*/ 12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9" h="171">
                    <a:moveTo>
                      <a:pt x="508" y="124"/>
                    </a:moveTo>
                    <a:cubicBezTo>
                      <a:pt x="517" y="78"/>
                      <a:pt x="524" y="36"/>
                      <a:pt x="529" y="0"/>
                    </a:cubicBezTo>
                    <a:cubicBezTo>
                      <a:pt x="444" y="42"/>
                      <a:pt x="349" y="66"/>
                      <a:pt x="248" y="66"/>
                    </a:cubicBezTo>
                    <a:cubicBezTo>
                      <a:pt x="160" y="66"/>
                      <a:pt x="76" y="47"/>
                      <a:pt x="0" y="15"/>
                    </a:cubicBezTo>
                    <a:cubicBezTo>
                      <a:pt x="5" y="50"/>
                      <a:pt x="12" y="91"/>
                      <a:pt x="21" y="135"/>
                    </a:cubicBezTo>
                    <a:cubicBezTo>
                      <a:pt x="93" y="159"/>
                      <a:pt x="169" y="171"/>
                      <a:pt x="248" y="171"/>
                    </a:cubicBezTo>
                    <a:cubicBezTo>
                      <a:pt x="340" y="171"/>
                      <a:pt x="427" y="154"/>
                      <a:pt x="508" y="124"/>
                    </a:cubicBezTo>
                  </a:path>
                </a:pathLst>
              </a:custGeom>
              <a:solidFill>
                <a:srgbClr val="FFD4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170"/>
              <p:cNvSpPr/>
              <p:nvPr/>
            </p:nvSpPr>
            <p:spPr bwMode="auto">
              <a:xfrm>
                <a:off x="5072063" y="1703387"/>
                <a:ext cx="2100264" cy="525462"/>
              </a:xfrm>
              <a:custGeom>
                <a:avLst/>
                <a:gdLst>
                  <a:gd name="T0" fmla="*/ 557 w 558"/>
                  <a:gd name="T1" fmla="*/ 79 h 140"/>
                  <a:gd name="T2" fmla="*/ 552 w 558"/>
                  <a:gd name="T3" fmla="*/ 0 h 140"/>
                  <a:gd name="T4" fmla="*/ 278 w 558"/>
                  <a:gd name="T5" fmla="*/ 61 h 140"/>
                  <a:gd name="T6" fmla="*/ 6 w 558"/>
                  <a:gd name="T7" fmla="*/ 1 h 140"/>
                  <a:gd name="T8" fmla="*/ 2 w 558"/>
                  <a:gd name="T9" fmla="*/ 92 h 140"/>
                  <a:gd name="T10" fmla="*/ 264 w 558"/>
                  <a:gd name="T11" fmla="*/ 140 h 140"/>
                  <a:gd name="T12" fmla="*/ 557 w 558"/>
                  <a:gd name="T13" fmla="*/ 7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8" h="140">
                    <a:moveTo>
                      <a:pt x="557" y="79"/>
                    </a:moveTo>
                    <a:cubicBezTo>
                      <a:pt x="558" y="52"/>
                      <a:pt x="556" y="25"/>
                      <a:pt x="552" y="0"/>
                    </a:cubicBezTo>
                    <a:cubicBezTo>
                      <a:pt x="469" y="39"/>
                      <a:pt x="376" y="61"/>
                      <a:pt x="278" y="61"/>
                    </a:cubicBezTo>
                    <a:cubicBezTo>
                      <a:pt x="181" y="61"/>
                      <a:pt x="89" y="40"/>
                      <a:pt x="6" y="1"/>
                    </a:cubicBezTo>
                    <a:cubicBezTo>
                      <a:pt x="2" y="30"/>
                      <a:pt x="0" y="61"/>
                      <a:pt x="2" y="92"/>
                    </a:cubicBezTo>
                    <a:cubicBezTo>
                      <a:pt x="84" y="123"/>
                      <a:pt x="172" y="140"/>
                      <a:pt x="264" y="140"/>
                    </a:cubicBezTo>
                    <a:cubicBezTo>
                      <a:pt x="368" y="140"/>
                      <a:pt x="467" y="118"/>
                      <a:pt x="557" y="79"/>
                    </a:cubicBezTo>
                  </a:path>
                </a:pathLst>
              </a:custGeom>
              <a:solidFill>
                <a:srgbClr val="FFD4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Freeform 178"/>
              <p:cNvSpPr/>
              <p:nvPr/>
            </p:nvSpPr>
            <p:spPr bwMode="auto">
              <a:xfrm>
                <a:off x="5975350" y="3059112"/>
                <a:ext cx="293688" cy="1858963"/>
              </a:xfrm>
              <a:custGeom>
                <a:avLst/>
                <a:gdLst>
                  <a:gd name="T0" fmla="*/ 77 w 78"/>
                  <a:gd name="T1" fmla="*/ 48 h 495"/>
                  <a:gd name="T2" fmla="*/ 78 w 78"/>
                  <a:gd name="T3" fmla="*/ 39 h 495"/>
                  <a:gd name="T4" fmla="*/ 39 w 78"/>
                  <a:gd name="T5" fmla="*/ 0 h 495"/>
                  <a:gd name="T6" fmla="*/ 0 w 78"/>
                  <a:gd name="T7" fmla="*/ 40 h 495"/>
                  <a:gd name="T8" fmla="*/ 18 w 78"/>
                  <a:gd name="T9" fmla="*/ 476 h 495"/>
                  <a:gd name="T10" fmla="*/ 20 w 78"/>
                  <a:gd name="T11" fmla="*/ 476 h 495"/>
                  <a:gd name="T12" fmla="*/ 19 w 78"/>
                  <a:gd name="T13" fmla="*/ 475 h 495"/>
                  <a:gd name="T14" fmla="*/ 40 w 78"/>
                  <a:gd name="T15" fmla="*/ 495 h 495"/>
                  <a:gd name="T16" fmla="*/ 61 w 78"/>
                  <a:gd name="T17" fmla="*/ 475 h 495"/>
                  <a:gd name="T18" fmla="*/ 61 w 78"/>
                  <a:gd name="T19" fmla="*/ 476 h 495"/>
                  <a:gd name="T20" fmla="*/ 61 w 78"/>
                  <a:gd name="T21" fmla="*/ 476 h 495"/>
                  <a:gd name="T22" fmla="*/ 77 w 78"/>
                  <a:gd name="T23" fmla="*/ 48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5">
                    <a:moveTo>
                      <a:pt x="77" y="48"/>
                    </a:moveTo>
                    <a:cubicBezTo>
                      <a:pt x="77" y="45"/>
                      <a:pt x="78" y="42"/>
                      <a:pt x="78" y="39"/>
                    </a:cubicBezTo>
                    <a:cubicBezTo>
                      <a:pt x="78" y="18"/>
                      <a:pt x="60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18" y="476"/>
                      <a:pt x="18" y="476"/>
                      <a:pt x="18" y="476"/>
                    </a:cubicBezTo>
                    <a:cubicBezTo>
                      <a:pt x="20" y="476"/>
                      <a:pt x="20" y="476"/>
                      <a:pt x="20" y="476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87"/>
                      <a:pt x="29" y="495"/>
                      <a:pt x="40" y="495"/>
                    </a:cubicBezTo>
                    <a:cubicBezTo>
                      <a:pt x="52" y="495"/>
                      <a:pt x="61" y="487"/>
                      <a:pt x="61" y="475"/>
                    </a:cubicBezTo>
                    <a:cubicBezTo>
                      <a:pt x="61" y="476"/>
                      <a:pt x="61" y="476"/>
                      <a:pt x="61" y="476"/>
                    </a:cubicBezTo>
                    <a:cubicBezTo>
                      <a:pt x="61" y="476"/>
                      <a:pt x="61" y="476"/>
                      <a:pt x="61" y="476"/>
                    </a:cubicBezTo>
                    <a:lnTo>
                      <a:pt x="77" y="48"/>
                    </a:lnTo>
                    <a:close/>
                  </a:path>
                </a:pathLst>
              </a:custGeom>
              <a:solidFill>
                <a:srgbClr val="FE73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Oval 179"/>
              <p:cNvSpPr>
                <a:spLocks noChangeArrowheads="1"/>
              </p:cNvSpPr>
              <p:nvPr/>
            </p:nvSpPr>
            <p:spPr bwMode="auto">
              <a:xfrm>
                <a:off x="5792788" y="963614"/>
                <a:ext cx="658812" cy="657225"/>
              </a:xfrm>
              <a:prstGeom prst="ellipse">
                <a:avLst/>
              </a:prstGeom>
              <a:solidFill>
                <a:srgbClr val="1978B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Freeform 181"/>
              <p:cNvSpPr>
                <a:spLocks noEditPoints="1"/>
              </p:cNvSpPr>
              <p:nvPr/>
            </p:nvSpPr>
            <p:spPr bwMode="auto">
              <a:xfrm>
                <a:off x="5726908" y="898525"/>
                <a:ext cx="790575" cy="788988"/>
              </a:xfrm>
              <a:custGeom>
                <a:avLst/>
                <a:gdLst>
                  <a:gd name="T0" fmla="*/ 105 w 210"/>
                  <a:gd name="T1" fmla="*/ 0 h 210"/>
                  <a:gd name="T2" fmla="*/ 0 w 210"/>
                  <a:gd name="T3" fmla="*/ 105 h 210"/>
                  <a:gd name="T4" fmla="*/ 105 w 210"/>
                  <a:gd name="T5" fmla="*/ 210 h 210"/>
                  <a:gd name="T6" fmla="*/ 210 w 210"/>
                  <a:gd name="T7" fmla="*/ 105 h 210"/>
                  <a:gd name="T8" fmla="*/ 105 w 210"/>
                  <a:gd name="T9" fmla="*/ 0 h 210"/>
                  <a:gd name="T10" fmla="*/ 105 w 210"/>
                  <a:gd name="T11" fmla="*/ 192 h 210"/>
                  <a:gd name="T12" fmla="*/ 17 w 210"/>
                  <a:gd name="T13" fmla="*/ 105 h 210"/>
                  <a:gd name="T14" fmla="*/ 105 w 210"/>
                  <a:gd name="T15" fmla="*/ 17 h 210"/>
                  <a:gd name="T16" fmla="*/ 192 w 210"/>
                  <a:gd name="T17" fmla="*/ 105 h 210"/>
                  <a:gd name="T18" fmla="*/ 105 w 210"/>
                  <a:gd name="T19" fmla="*/ 19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0" h="210">
                    <a:moveTo>
                      <a:pt x="105" y="0"/>
                    </a:moveTo>
                    <a:cubicBezTo>
                      <a:pt x="47" y="0"/>
                      <a:pt x="0" y="47"/>
                      <a:pt x="0" y="105"/>
                    </a:cubicBezTo>
                    <a:cubicBezTo>
                      <a:pt x="0" y="163"/>
                      <a:pt x="47" y="210"/>
                      <a:pt x="105" y="210"/>
                    </a:cubicBezTo>
                    <a:cubicBezTo>
                      <a:pt x="163" y="210"/>
                      <a:pt x="210" y="163"/>
                      <a:pt x="210" y="105"/>
                    </a:cubicBezTo>
                    <a:cubicBezTo>
                      <a:pt x="210" y="47"/>
                      <a:pt x="163" y="0"/>
                      <a:pt x="105" y="0"/>
                    </a:cubicBezTo>
                    <a:close/>
                    <a:moveTo>
                      <a:pt x="105" y="192"/>
                    </a:moveTo>
                    <a:cubicBezTo>
                      <a:pt x="56" y="192"/>
                      <a:pt x="17" y="153"/>
                      <a:pt x="17" y="105"/>
                    </a:cubicBezTo>
                    <a:cubicBezTo>
                      <a:pt x="17" y="56"/>
                      <a:pt x="56" y="17"/>
                      <a:pt x="105" y="17"/>
                    </a:cubicBezTo>
                    <a:cubicBezTo>
                      <a:pt x="153" y="17"/>
                      <a:pt x="192" y="56"/>
                      <a:pt x="192" y="105"/>
                    </a:cubicBezTo>
                    <a:cubicBezTo>
                      <a:pt x="192" y="153"/>
                      <a:pt x="153" y="192"/>
                      <a:pt x="105" y="192"/>
                    </a:cubicBezTo>
                    <a:close/>
                  </a:path>
                </a:pathLst>
              </a:custGeom>
              <a:solidFill>
                <a:srgbClr val="FFD4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Oval 182"/>
              <p:cNvSpPr>
                <a:spLocks noChangeArrowheads="1"/>
              </p:cNvSpPr>
              <p:nvPr/>
            </p:nvSpPr>
            <p:spPr bwMode="auto">
              <a:xfrm>
                <a:off x="5994401" y="1954212"/>
                <a:ext cx="255587" cy="255587"/>
              </a:xfrm>
              <a:prstGeom prst="ellipse">
                <a:avLst/>
              </a:prstGeom>
              <a:solidFill>
                <a:srgbClr val="22B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Oval 184"/>
              <p:cNvSpPr>
                <a:spLocks noChangeArrowheads="1"/>
              </p:cNvSpPr>
              <p:nvPr/>
            </p:nvSpPr>
            <p:spPr bwMode="auto">
              <a:xfrm>
                <a:off x="6018213" y="2374900"/>
                <a:ext cx="207964" cy="203199"/>
              </a:xfrm>
              <a:prstGeom prst="ellipse">
                <a:avLst/>
              </a:prstGeom>
              <a:solidFill>
                <a:srgbClr val="22B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Oval 186"/>
              <p:cNvSpPr>
                <a:spLocks noChangeArrowheads="1"/>
              </p:cNvSpPr>
              <p:nvPr/>
            </p:nvSpPr>
            <p:spPr bwMode="auto">
              <a:xfrm>
                <a:off x="6018213" y="2728913"/>
                <a:ext cx="207964" cy="201612"/>
              </a:xfrm>
              <a:prstGeom prst="ellipse">
                <a:avLst/>
              </a:prstGeom>
              <a:solidFill>
                <a:srgbClr val="22B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Freeform 190"/>
              <p:cNvSpPr/>
              <p:nvPr/>
            </p:nvSpPr>
            <p:spPr bwMode="auto">
              <a:xfrm>
                <a:off x="5192713" y="1747838"/>
                <a:ext cx="128588" cy="49213"/>
              </a:xfrm>
              <a:custGeom>
                <a:avLst/>
                <a:gdLst>
                  <a:gd name="T0" fmla="*/ 0 w 34"/>
                  <a:gd name="T1" fmla="*/ 0 h 13"/>
                  <a:gd name="T2" fmla="*/ 0 w 34"/>
                  <a:gd name="T3" fmla="*/ 0 h 13"/>
                  <a:gd name="T4" fmla="*/ 34 w 34"/>
                  <a:gd name="T5" fmla="*/ 13 h 13"/>
                  <a:gd name="T6" fmla="*/ 34 w 34"/>
                  <a:gd name="T7" fmla="*/ 13 h 13"/>
                  <a:gd name="T8" fmla="*/ 0 w 34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5"/>
                      <a:pt x="22" y="9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22" y="9"/>
                      <a:pt x="11" y="5"/>
                      <a:pt x="0" y="0"/>
                    </a:cubicBezTo>
                  </a:path>
                </a:pathLst>
              </a:custGeom>
              <a:solidFill>
                <a:srgbClr val="FF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Freeform 191"/>
              <p:cNvSpPr/>
              <p:nvPr/>
            </p:nvSpPr>
            <p:spPr bwMode="auto">
              <a:xfrm>
                <a:off x="5173663" y="1747838"/>
                <a:ext cx="147638" cy="379413"/>
              </a:xfrm>
              <a:custGeom>
                <a:avLst/>
                <a:gdLst>
                  <a:gd name="T0" fmla="*/ 5 w 39"/>
                  <a:gd name="T1" fmla="*/ 0 h 101"/>
                  <a:gd name="T2" fmla="*/ 2 w 39"/>
                  <a:gd name="T3" fmla="*/ 84 h 101"/>
                  <a:gd name="T4" fmla="*/ 3 w 39"/>
                  <a:gd name="T5" fmla="*/ 90 h 101"/>
                  <a:gd name="T6" fmla="*/ 39 w 39"/>
                  <a:gd name="T7" fmla="*/ 101 h 101"/>
                  <a:gd name="T8" fmla="*/ 38 w 39"/>
                  <a:gd name="T9" fmla="*/ 84 h 101"/>
                  <a:gd name="T10" fmla="*/ 39 w 39"/>
                  <a:gd name="T11" fmla="*/ 13 h 101"/>
                  <a:gd name="T12" fmla="*/ 5 w 3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01">
                    <a:moveTo>
                      <a:pt x="5" y="0"/>
                    </a:moveTo>
                    <a:cubicBezTo>
                      <a:pt x="1" y="27"/>
                      <a:pt x="0" y="55"/>
                      <a:pt x="2" y="84"/>
                    </a:cubicBezTo>
                    <a:cubicBezTo>
                      <a:pt x="2" y="84"/>
                      <a:pt x="2" y="86"/>
                      <a:pt x="3" y="90"/>
                    </a:cubicBezTo>
                    <a:cubicBezTo>
                      <a:pt x="15" y="94"/>
                      <a:pt x="27" y="97"/>
                      <a:pt x="39" y="101"/>
                    </a:cubicBezTo>
                    <a:cubicBezTo>
                      <a:pt x="38" y="90"/>
                      <a:pt x="38" y="84"/>
                      <a:pt x="38" y="84"/>
                    </a:cubicBezTo>
                    <a:cubicBezTo>
                      <a:pt x="37" y="60"/>
                      <a:pt x="37" y="36"/>
                      <a:pt x="39" y="13"/>
                    </a:cubicBezTo>
                    <a:cubicBezTo>
                      <a:pt x="27" y="9"/>
                      <a:pt x="16" y="5"/>
                      <a:pt x="5" y="0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Freeform 192"/>
              <p:cNvSpPr/>
              <p:nvPr/>
            </p:nvSpPr>
            <p:spPr bwMode="auto">
              <a:xfrm>
                <a:off x="5368926" y="1816101"/>
                <a:ext cx="131763" cy="36513"/>
              </a:xfrm>
              <a:custGeom>
                <a:avLst/>
                <a:gdLst>
                  <a:gd name="T0" fmla="*/ 0 w 35"/>
                  <a:gd name="T1" fmla="*/ 0 h 10"/>
                  <a:gd name="T2" fmla="*/ 0 w 35"/>
                  <a:gd name="T3" fmla="*/ 0 h 10"/>
                  <a:gd name="T4" fmla="*/ 35 w 35"/>
                  <a:gd name="T5" fmla="*/ 10 h 10"/>
                  <a:gd name="T6" fmla="*/ 35 w 35"/>
                  <a:gd name="T7" fmla="*/ 10 h 10"/>
                  <a:gd name="T8" fmla="*/ 0 w 35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4"/>
                      <a:pt x="23" y="7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23" y="7"/>
                      <a:pt x="12" y="4"/>
                      <a:pt x="0" y="0"/>
                    </a:cubicBezTo>
                  </a:path>
                </a:pathLst>
              </a:custGeom>
              <a:solidFill>
                <a:srgbClr val="FF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Freeform 193"/>
              <p:cNvSpPr/>
              <p:nvPr/>
            </p:nvSpPr>
            <p:spPr bwMode="auto">
              <a:xfrm>
                <a:off x="5362576" y="1816101"/>
                <a:ext cx="146050" cy="357188"/>
              </a:xfrm>
              <a:custGeom>
                <a:avLst/>
                <a:gdLst>
                  <a:gd name="T0" fmla="*/ 2 w 39"/>
                  <a:gd name="T1" fmla="*/ 0 h 95"/>
                  <a:gd name="T2" fmla="*/ 2 w 39"/>
                  <a:gd name="T3" fmla="*/ 66 h 95"/>
                  <a:gd name="T4" fmla="*/ 3 w 39"/>
                  <a:gd name="T5" fmla="*/ 87 h 95"/>
                  <a:gd name="T6" fmla="*/ 39 w 39"/>
                  <a:gd name="T7" fmla="*/ 95 h 95"/>
                  <a:gd name="T8" fmla="*/ 37 w 39"/>
                  <a:gd name="T9" fmla="*/ 66 h 95"/>
                  <a:gd name="T10" fmla="*/ 37 w 39"/>
                  <a:gd name="T11" fmla="*/ 10 h 95"/>
                  <a:gd name="T12" fmla="*/ 2 w 39"/>
                  <a:gd name="T1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5">
                    <a:moveTo>
                      <a:pt x="2" y="0"/>
                    </a:moveTo>
                    <a:cubicBezTo>
                      <a:pt x="0" y="21"/>
                      <a:pt x="0" y="44"/>
                      <a:pt x="2" y="66"/>
                    </a:cubicBezTo>
                    <a:cubicBezTo>
                      <a:pt x="2" y="66"/>
                      <a:pt x="2" y="73"/>
                      <a:pt x="3" y="87"/>
                    </a:cubicBezTo>
                    <a:cubicBezTo>
                      <a:pt x="15" y="90"/>
                      <a:pt x="27" y="92"/>
                      <a:pt x="39" y="95"/>
                    </a:cubicBezTo>
                    <a:cubicBezTo>
                      <a:pt x="38" y="77"/>
                      <a:pt x="37" y="66"/>
                      <a:pt x="37" y="66"/>
                    </a:cubicBezTo>
                    <a:cubicBezTo>
                      <a:pt x="36" y="47"/>
                      <a:pt x="36" y="29"/>
                      <a:pt x="37" y="10"/>
                    </a:cubicBezTo>
                    <a:cubicBezTo>
                      <a:pt x="25" y="7"/>
                      <a:pt x="14" y="4"/>
                      <a:pt x="2" y="0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Freeform 194"/>
              <p:cNvSpPr/>
              <p:nvPr/>
            </p:nvSpPr>
            <p:spPr bwMode="auto">
              <a:xfrm>
                <a:off x="5237163" y="2630488"/>
                <a:ext cx="144463" cy="49213"/>
              </a:xfrm>
              <a:custGeom>
                <a:avLst/>
                <a:gdLst>
                  <a:gd name="T0" fmla="*/ 0 w 38"/>
                  <a:gd name="T1" fmla="*/ 0 h 13"/>
                  <a:gd name="T2" fmla="*/ 0 w 38"/>
                  <a:gd name="T3" fmla="*/ 0 h 13"/>
                  <a:gd name="T4" fmla="*/ 38 w 38"/>
                  <a:gd name="T5" fmla="*/ 13 h 13"/>
                  <a:gd name="T6" fmla="*/ 38 w 38"/>
                  <a:gd name="T7" fmla="*/ 13 h 13"/>
                  <a:gd name="T8" fmla="*/ 0 w 38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5"/>
                      <a:pt x="25" y="9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25" y="9"/>
                      <a:pt x="13" y="5"/>
                      <a:pt x="0" y="0"/>
                    </a:cubicBezTo>
                  </a:path>
                </a:pathLst>
              </a:custGeom>
              <a:solidFill>
                <a:srgbClr val="FF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Freeform 195"/>
              <p:cNvSpPr/>
              <p:nvPr/>
            </p:nvSpPr>
            <p:spPr bwMode="auto">
              <a:xfrm>
                <a:off x="5237163" y="2630488"/>
                <a:ext cx="222250" cy="477838"/>
              </a:xfrm>
              <a:custGeom>
                <a:avLst/>
                <a:gdLst>
                  <a:gd name="T0" fmla="*/ 0 w 59"/>
                  <a:gd name="T1" fmla="*/ 0 h 127"/>
                  <a:gd name="T2" fmla="*/ 21 w 59"/>
                  <a:gd name="T3" fmla="*/ 118 h 127"/>
                  <a:gd name="T4" fmla="*/ 59 w 59"/>
                  <a:gd name="T5" fmla="*/ 127 h 127"/>
                  <a:gd name="T6" fmla="*/ 38 w 59"/>
                  <a:gd name="T7" fmla="*/ 13 h 127"/>
                  <a:gd name="T8" fmla="*/ 0 w 59"/>
                  <a:gd name="T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27">
                    <a:moveTo>
                      <a:pt x="0" y="0"/>
                    </a:moveTo>
                    <a:cubicBezTo>
                      <a:pt x="5" y="35"/>
                      <a:pt x="12" y="75"/>
                      <a:pt x="21" y="118"/>
                    </a:cubicBezTo>
                    <a:cubicBezTo>
                      <a:pt x="34" y="121"/>
                      <a:pt x="46" y="124"/>
                      <a:pt x="59" y="127"/>
                    </a:cubicBezTo>
                    <a:cubicBezTo>
                      <a:pt x="50" y="86"/>
                      <a:pt x="43" y="47"/>
                      <a:pt x="38" y="13"/>
                    </a:cubicBezTo>
                    <a:cubicBezTo>
                      <a:pt x="25" y="9"/>
                      <a:pt x="13" y="5"/>
                      <a:pt x="0" y="0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Freeform 196"/>
              <p:cNvSpPr/>
              <p:nvPr/>
            </p:nvSpPr>
            <p:spPr bwMode="auto">
              <a:xfrm>
                <a:off x="5434013" y="2693988"/>
                <a:ext cx="139700" cy="34925"/>
              </a:xfrm>
              <a:custGeom>
                <a:avLst/>
                <a:gdLst>
                  <a:gd name="T0" fmla="*/ 0 w 37"/>
                  <a:gd name="T1" fmla="*/ 0 h 9"/>
                  <a:gd name="T2" fmla="*/ 0 w 37"/>
                  <a:gd name="T3" fmla="*/ 0 h 9"/>
                  <a:gd name="T4" fmla="*/ 37 w 37"/>
                  <a:gd name="T5" fmla="*/ 9 h 9"/>
                  <a:gd name="T6" fmla="*/ 37 w 37"/>
                  <a:gd name="T7" fmla="*/ 9 h 9"/>
                  <a:gd name="T8" fmla="*/ 0 w 3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3"/>
                      <a:pt x="25" y="6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25" y="6"/>
                      <a:pt x="12" y="3"/>
                      <a:pt x="0" y="0"/>
                    </a:cubicBezTo>
                  </a:path>
                </a:pathLst>
              </a:custGeom>
              <a:solidFill>
                <a:srgbClr val="FF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Freeform 197"/>
              <p:cNvSpPr/>
              <p:nvPr/>
            </p:nvSpPr>
            <p:spPr bwMode="auto">
              <a:xfrm>
                <a:off x="5434013" y="2693988"/>
                <a:ext cx="217488" cy="450850"/>
              </a:xfrm>
              <a:custGeom>
                <a:avLst/>
                <a:gdLst>
                  <a:gd name="T0" fmla="*/ 0 w 58"/>
                  <a:gd name="T1" fmla="*/ 0 h 120"/>
                  <a:gd name="T2" fmla="*/ 21 w 58"/>
                  <a:gd name="T3" fmla="*/ 113 h 120"/>
                  <a:gd name="T4" fmla="*/ 58 w 58"/>
                  <a:gd name="T5" fmla="*/ 120 h 120"/>
                  <a:gd name="T6" fmla="*/ 37 w 58"/>
                  <a:gd name="T7" fmla="*/ 9 h 120"/>
                  <a:gd name="T8" fmla="*/ 0 w 58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20">
                    <a:moveTo>
                      <a:pt x="0" y="0"/>
                    </a:moveTo>
                    <a:cubicBezTo>
                      <a:pt x="5" y="34"/>
                      <a:pt x="12" y="73"/>
                      <a:pt x="21" y="113"/>
                    </a:cubicBezTo>
                    <a:cubicBezTo>
                      <a:pt x="33" y="116"/>
                      <a:pt x="46" y="118"/>
                      <a:pt x="58" y="120"/>
                    </a:cubicBezTo>
                    <a:cubicBezTo>
                      <a:pt x="50" y="80"/>
                      <a:pt x="43" y="43"/>
                      <a:pt x="37" y="9"/>
                    </a:cubicBezTo>
                    <a:cubicBezTo>
                      <a:pt x="25" y="6"/>
                      <a:pt x="12" y="3"/>
                      <a:pt x="0" y="0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5616972" y="141288"/>
                <a:ext cx="1010444" cy="631826"/>
              </a:xfrm>
              <a:custGeom>
                <a:avLst/>
                <a:gdLst>
                  <a:gd name="connsiteX0" fmla="*/ 503341 w 1010444"/>
                  <a:gd name="connsiteY0" fmla="*/ 0 h 631826"/>
                  <a:gd name="connsiteX1" fmla="*/ 507103 w 1010444"/>
                  <a:gd name="connsiteY1" fmla="*/ 0 h 631826"/>
                  <a:gd name="connsiteX2" fmla="*/ 954939 w 1010444"/>
                  <a:gd name="connsiteY2" fmla="*/ 418127 h 631826"/>
                  <a:gd name="connsiteX3" fmla="*/ 1010444 w 1010444"/>
                  <a:gd name="connsiteY3" fmla="*/ 484508 h 631826"/>
                  <a:gd name="connsiteX4" fmla="*/ 924147 w 1010444"/>
                  <a:gd name="connsiteY4" fmla="*/ 537174 h 631826"/>
                  <a:gd name="connsiteX5" fmla="*/ 505221 w 1010444"/>
                  <a:gd name="connsiteY5" fmla="*/ 631826 h 631826"/>
                  <a:gd name="connsiteX6" fmla="*/ 86295 w 1010444"/>
                  <a:gd name="connsiteY6" fmla="*/ 537174 h 631826"/>
                  <a:gd name="connsiteX7" fmla="*/ 0 w 1010444"/>
                  <a:gd name="connsiteY7" fmla="*/ 484509 h 631826"/>
                  <a:gd name="connsiteX8" fmla="*/ 55505 w 1010444"/>
                  <a:gd name="connsiteY8" fmla="*/ 418127 h 631826"/>
                  <a:gd name="connsiteX9" fmla="*/ 503341 w 1010444"/>
                  <a:gd name="connsiteY9" fmla="*/ 0 h 631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0444" h="631826">
                    <a:moveTo>
                      <a:pt x="503341" y="0"/>
                    </a:moveTo>
                    <a:cubicBezTo>
                      <a:pt x="507103" y="0"/>
                      <a:pt x="507103" y="0"/>
                      <a:pt x="507103" y="0"/>
                    </a:cubicBezTo>
                    <a:cubicBezTo>
                      <a:pt x="507103" y="0"/>
                      <a:pt x="720963" y="152373"/>
                      <a:pt x="954939" y="418127"/>
                    </a:cubicBezTo>
                    <a:lnTo>
                      <a:pt x="1010444" y="484508"/>
                    </a:lnTo>
                    <a:lnTo>
                      <a:pt x="924147" y="537174"/>
                    </a:lnTo>
                    <a:cubicBezTo>
                      <a:pt x="804563" y="596932"/>
                      <a:pt x="660401" y="631826"/>
                      <a:pt x="505221" y="631826"/>
                    </a:cubicBezTo>
                    <a:cubicBezTo>
                      <a:pt x="350041" y="631826"/>
                      <a:pt x="205880" y="596932"/>
                      <a:pt x="86295" y="537174"/>
                    </a:cubicBezTo>
                    <a:lnTo>
                      <a:pt x="0" y="484509"/>
                    </a:lnTo>
                    <a:lnTo>
                      <a:pt x="55505" y="418127"/>
                    </a:lnTo>
                    <a:cubicBezTo>
                      <a:pt x="289482" y="152373"/>
                      <a:pt x="503341" y="0"/>
                      <a:pt x="503341" y="0"/>
                    </a:cubicBezTo>
                    <a:close/>
                  </a:path>
                </a:pathLst>
              </a:custGeom>
              <a:solidFill>
                <a:srgbClr val="FF74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文本框 45"/>
          <p:cNvSpPr txBox="1"/>
          <p:nvPr userDrawn="1"/>
        </p:nvSpPr>
        <p:spPr>
          <a:xfrm>
            <a:off x="10124304" y="391714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Company name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66002" y="6309422"/>
            <a:ext cx="461544" cy="458979"/>
          </a:xfrm>
        </p:spPr>
        <p:txBody>
          <a:bodyPr/>
          <a:lstStyle/>
          <a:p>
            <a:fld id="{F8BAE96F-5C10-4053-A40D-5AEB74F64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任意多边形 4"/>
          <p:cNvSpPr/>
          <p:nvPr userDrawn="1"/>
        </p:nvSpPr>
        <p:spPr>
          <a:xfrm>
            <a:off x="0" y="4047902"/>
            <a:ext cx="12058079" cy="2810098"/>
          </a:xfrm>
          <a:custGeom>
            <a:avLst/>
            <a:gdLst>
              <a:gd name="connsiteX0" fmla="*/ 0 w 12058079"/>
              <a:gd name="connsiteY0" fmla="*/ 0 h 2810098"/>
              <a:gd name="connsiteX1" fmla="*/ 130136 w 12058079"/>
              <a:gd name="connsiteY1" fmla="*/ 44453 h 2810098"/>
              <a:gd name="connsiteX2" fmla="*/ 907564 w 12058079"/>
              <a:gd name="connsiteY2" fmla="*/ 712480 h 2810098"/>
              <a:gd name="connsiteX3" fmla="*/ 1013495 w 12058079"/>
              <a:gd name="connsiteY3" fmla="*/ 925805 h 2810098"/>
              <a:gd name="connsiteX4" fmla="*/ 1079497 w 12058079"/>
              <a:gd name="connsiteY4" fmla="*/ 901648 h 2810098"/>
              <a:gd name="connsiteX5" fmla="*/ 1361943 w 12058079"/>
              <a:gd name="connsiteY5" fmla="*/ 858946 h 2810098"/>
              <a:gd name="connsiteX6" fmla="*/ 1814682 w 12058079"/>
              <a:gd name="connsiteY6" fmla="*/ 973584 h 2810098"/>
              <a:gd name="connsiteX7" fmla="*/ 1870467 w 12058079"/>
              <a:gd name="connsiteY7" fmla="*/ 1008399 h 2810098"/>
              <a:gd name="connsiteX8" fmla="*/ 1926768 w 12058079"/>
              <a:gd name="connsiteY8" fmla="*/ 904671 h 2810098"/>
              <a:gd name="connsiteX9" fmla="*/ 2527482 w 12058079"/>
              <a:gd name="connsiteY9" fmla="*/ 585274 h 2810098"/>
              <a:gd name="connsiteX10" fmla="*/ 3194988 w 12058079"/>
              <a:gd name="connsiteY10" fmla="*/ 1027727 h 2810098"/>
              <a:gd name="connsiteX11" fmla="*/ 3195515 w 12058079"/>
              <a:gd name="connsiteY11" fmla="*/ 1029425 h 2810098"/>
              <a:gd name="connsiteX12" fmla="*/ 3217854 w 12058079"/>
              <a:gd name="connsiteY12" fmla="*/ 1017300 h 2810098"/>
              <a:gd name="connsiteX13" fmla="*/ 3499837 w 12058079"/>
              <a:gd name="connsiteY13" fmla="*/ 960370 h 2810098"/>
              <a:gd name="connsiteX14" fmla="*/ 4047617 w 12058079"/>
              <a:gd name="connsiteY14" fmla="*/ 1210716 h 2810098"/>
              <a:gd name="connsiteX15" fmla="*/ 4050635 w 12058079"/>
              <a:gd name="connsiteY15" fmla="*/ 1214654 h 2810098"/>
              <a:gd name="connsiteX16" fmla="*/ 4107442 w 12058079"/>
              <a:gd name="connsiteY16" fmla="*/ 1109996 h 2810098"/>
              <a:gd name="connsiteX17" fmla="*/ 4895044 w 12058079"/>
              <a:gd name="connsiteY17" fmla="*/ 691231 h 2810098"/>
              <a:gd name="connsiteX18" fmla="*/ 5770220 w 12058079"/>
              <a:gd name="connsiteY18" fmla="*/ 1271336 h 2810098"/>
              <a:gd name="connsiteX19" fmla="*/ 5813705 w 12058079"/>
              <a:gd name="connsiteY19" fmla="*/ 1411424 h 2810098"/>
              <a:gd name="connsiteX20" fmla="*/ 5816439 w 12058079"/>
              <a:gd name="connsiteY20" fmla="*/ 1410108 h 2810098"/>
              <a:gd name="connsiteX21" fmla="*/ 6186150 w 12058079"/>
              <a:gd name="connsiteY21" fmla="*/ 1335466 h 2810098"/>
              <a:gd name="connsiteX22" fmla="*/ 7061326 w 12058079"/>
              <a:gd name="connsiteY22" fmla="*/ 1915572 h 2810098"/>
              <a:gd name="connsiteX23" fmla="*/ 7064146 w 12058079"/>
              <a:gd name="connsiteY23" fmla="*/ 1924656 h 2810098"/>
              <a:gd name="connsiteX24" fmla="*/ 7128334 w 12058079"/>
              <a:gd name="connsiteY24" fmla="*/ 1866318 h 2810098"/>
              <a:gd name="connsiteX25" fmla="*/ 7858339 w 12058079"/>
              <a:gd name="connsiteY25" fmla="*/ 1604253 h 2810098"/>
              <a:gd name="connsiteX26" fmla="*/ 8982662 w 12058079"/>
              <a:gd name="connsiteY26" fmla="*/ 2520603 h 2810098"/>
              <a:gd name="connsiteX27" fmla="*/ 8983054 w 12058079"/>
              <a:gd name="connsiteY27" fmla="*/ 2524486 h 2810098"/>
              <a:gd name="connsiteX28" fmla="*/ 8985314 w 12058079"/>
              <a:gd name="connsiteY28" fmla="*/ 2522621 h 2810098"/>
              <a:gd name="connsiteX29" fmla="*/ 9390353 w 12058079"/>
              <a:gd name="connsiteY29" fmla="*/ 2398899 h 2810098"/>
              <a:gd name="connsiteX30" fmla="*/ 9795392 w 12058079"/>
              <a:gd name="connsiteY30" fmla="*/ 2522621 h 2810098"/>
              <a:gd name="connsiteX31" fmla="*/ 9850436 w 12058079"/>
              <a:gd name="connsiteY31" fmla="*/ 2568037 h 2810098"/>
              <a:gd name="connsiteX32" fmla="*/ 9888629 w 12058079"/>
              <a:gd name="connsiteY32" fmla="*/ 2497672 h 2810098"/>
              <a:gd name="connsiteX33" fmla="*/ 10533274 w 12058079"/>
              <a:gd name="connsiteY33" fmla="*/ 2154917 h 2810098"/>
              <a:gd name="connsiteX34" fmla="*/ 11177919 w 12058079"/>
              <a:gd name="connsiteY34" fmla="*/ 2497672 h 2810098"/>
              <a:gd name="connsiteX35" fmla="*/ 11212590 w 12058079"/>
              <a:gd name="connsiteY35" fmla="*/ 2561549 h 2810098"/>
              <a:gd name="connsiteX36" fmla="*/ 11217781 w 12058079"/>
              <a:gd name="connsiteY36" fmla="*/ 2558732 h 2810098"/>
              <a:gd name="connsiteX37" fmla="*/ 11485908 w 12058079"/>
              <a:gd name="connsiteY37" fmla="*/ 2504599 h 2810098"/>
              <a:gd name="connsiteX38" fmla="*/ 12057104 w 12058079"/>
              <a:gd name="connsiteY38" fmla="*/ 2808302 h 2810098"/>
              <a:gd name="connsiteX39" fmla="*/ 12058079 w 12058079"/>
              <a:gd name="connsiteY39" fmla="*/ 2810098 h 2810098"/>
              <a:gd name="connsiteX40" fmla="*/ 5395163 w 12058079"/>
              <a:gd name="connsiteY40" fmla="*/ 2810098 h 2810098"/>
              <a:gd name="connsiteX41" fmla="*/ 5395162 w 12058079"/>
              <a:gd name="connsiteY41" fmla="*/ 2810097 h 2810098"/>
              <a:gd name="connsiteX42" fmla="*/ 578503 w 12058079"/>
              <a:gd name="connsiteY42" fmla="*/ 2810097 h 2810098"/>
              <a:gd name="connsiteX43" fmla="*/ 578502 w 12058079"/>
              <a:gd name="connsiteY43" fmla="*/ 2810098 h 2810098"/>
              <a:gd name="connsiteX44" fmla="*/ 0 w 12058079"/>
              <a:gd name="connsiteY44" fmla="*/ 2810098 h 2810098"/>
              <a:gd name="connsiteX45" fmla="*/ 0 w 12058079"/>
              <a:gd name="connsiteY45" fmla="*/ 0 h 281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058079" h="2810098">
                <a:moveTo>
                  <a:pt x="0" y="0"/>
                </a:moveTo>
                <a:lnTo>
                  <a:pt x="130136" y="44453"/>
                </a:lnTo>
                <a:cubicBezTo>
                  <a:pt x="454708" y="179396"/>
                  <a:pt x="726861" y="415082"/>
                  <a:pt x="907564" y="712480"/>
                </a:cubicBezTo>
                <a:lnTo>
                  <a:pt x="1013495" y="925805"/>
                </a:lnTo>
                <a:lnTo>
                  <a:pt x="1079497" y="901648"/>
                </a:lnTo>
                <a:cubicBezTo>
                  <a:pt x="1168722" y="873896"/>
                  <a:pt x="1263587" y="858946"/>
                  <a:pt x="1361943" y="858946"/>
                </a:cubicBezTo>
                <a:cubicBezTo>
                  <a:pt x="1525871" y="858946"/>
                  <a:pt x="1680100" y="900474"/>
                  <a:pt x="1814682" y="973584"/>
                </a:cubicBezTo>
                <a:lnTo>
                  <a:pt x="1870467" y="1008399"/>
                </a:lnTo>
                <a:lnTo>
                  <a:pt x="1926768" y="904671"/>
                </a:lnTo>
                <a:cubicBezTo>
                  <a:pt x="2056955" y="711970"/>
                  <a:pt x="2277423" y="585274"/>
                  <a:pt x="2527482" y="585274"/>
                </a:cubicBezTo>
                <a:cubicBezTo>
                  <a:pt x="2827553" y="585274"/>
                  <a:pt x="3085013" y="767716"/>
                  <a:pt x="3194988" y="1027727"/>
                </a:cubicBezTo>
                <a:lnTo>
                  <a:pt x="3195515" y="1029425"/>
                </a:lnTo>
                <a:lnTo>
                  <a:pt x="3217854" y="1017300"/>
                </a:lnTo>
                <a:cubicBezTo>
                  <a:pt x="3304524" y="980641"/>
                  <a:pt x="3399813" y="960370"/>
                  <a:pt x="3499837" y="960370"/>
                </a:cubicBezTo>
                <a:cubicBezTo>
                  <a:pt x="3718638" y="960370"/>
                  <a:pt x="3914785" y="1057371"/>
                  <a:pt x="4047617" y="1210716"/>
                </a:cubicBezTo>
                <a:lnTo>
                  <a:pt x="4050635" y="1214654"/>
                </a:lnTo>
                <a:lnTo>
                  <a:pt x="4107442" y="1109996"/>
                </a:lnTo>
                <a:cubicBezTo>
                  <a:pt x="4278131" y="857343"/>
                  <a:pt x="4567189" y="691231"/>
                  <a:pt x="4895044" y="691231"/>
                </a:cubicBezTo>
                <a:cubicBezTo>
                  <a:pt x="5288471" y="691231"/>
                  <a:pt x="5626030" y="930433"/>
                  <a:pt x="5770220" y="1271336"/>
                </a:cubicBezTo>
                <a:lnTo>
                  <a:pt x="5813705" y="1411424"/>
                </a:lnTo>
                <a:lnTo>
                  <a:pt x="5816439" y="1410108"/>
                </a:lnTo>
                <a:cubicBezTo>
                  <a:pt x="5930073" y="1362044"/>
                  <a:pt x="6055008" y="1335466"/>
                  <a:pt x="6186150" y="1335466"/>
                </a:cubicBezTo>
                <a:cubicBezTo>
                  <a:pt x="6579577" y="1335466"/>
                  <a:pt x="6917136" y="1574668"/>
                  <a:pt x="7061326" y="1915572"/>
                </a:cubicBezTo>
                <a:lnTo>
                  <a:pt x="7064146" y="1924656"/>
                </a:lnTo>
                <a:lnTo>
                  <a:pt x="7128334" y="1866318"/>
                </a:lnTo>
                <a:cubicBezTo>
                  <a:pt x="7326714" y="1702601"/>
                  <a:pt x="7581041" y="1604253"/>
                  <a:pt x="7858339" y="1604253"/>
                </a:cubicBezTo>
                <a:cubicBezTo>
                  <a:pt x="8412935" y="1604253"/>
                  <a:pt x="8875649" y="1997643"/>
                  <a:pt x="8982662" y="2520603"/>
                </a:cubicBezTo>
                <a:lnTo>
                  <a:pt x="8983054" y="2524486"/>
                </a:lnTo>
                <a:lnTo>
                  <a:pt x="8985314" y="2522621"/>
                </a:lnTo>
                <a:cubicBezTo>
                  <a:pt x="9100935" y="2444510"/>
                  <a:pt x="9240317" y="2398899"/>
                  <a:pt x="9390353" y="2398899"/>
                </a:cubicBezTo>
                <a:cubicBezTo>
                  <a:pt x="9540389" y="2398899"/>
                  <a:pt x="9679771" y="2444510"/>
                  <a:pt x="9795392" y="2522621"/>
                </a:cubicBezTo>
                <a:lnTo>
                  <a:pt x="9850436" y="2568037"/>
                </a:lnTo>
                <a:lnTo>
                  <a:pt x="9888629" y="2497672"/>
                </a:lnTo>
                <a:cubicBezTo>
                  <a:pt x="10028337" y="2290879"/>
                  <a:pt x="10264928" y="2154917"/>
                  <a:pt x="10533274" y="2154917"/>
                </a:cubicBezTo>
                <a:cubicBezTo>
                  <a:pt x="10801620" y="2154917"/>
                  <a:pt x="11038211" y="2290879"/>
                  <a:pt x="11177919" y="2497672"/>
                </a:cubicBezTo>
                <a:lnTo>
                  <a:pt x="11212590" y="2561549"/>
                </a:lnTo>
                <a:lnTo>
                  <a:pt x="11217781" y="2558732"/>
                </a:lnTo>
                <a:cubicBezTo>
                  <a:pt x="11300192" y="2523874"/>
                  <a:pt x="11390799" y="2504599"/>
                  <a:pt x="11485908" y="2504599"/>
                </a:cubicBezTo>
                <a:cubicBezTo>
                  <a:pt x="11723680" y="2504599"/>
                  <a:pt x="11933315" y="2625069"/>
                  <a:pt x="12057104" y="2808302"/>
                </a:cubicBezTo>
                <a:lnTo>
                  <a:pt x="12058079" y="2810098"/>
                </a:lnTo>
                <a:lnTo>
                  <a:pt x="5395163" y="2810098"/>
                </a:lnTo>
                <a:lnTo>
                  <a:pt x="5395162" y="2810097"/>
                </a:lnTo>
                <a:lnTo>
                  <a:pt x="578503" y="2810097"/>
                </a:lnTo>
                <a:lnTo>
                  <a:pt x="578502" y="2810098"/>
                </a:lnTo>
                <a:lnTo>
                  <a:pt x="0" y="2810098"/>
                </a:lnTo>
                <a:lnTo>
                  <a:pt x="0" y="0"/>
                </a:lnTo>
                <a:close/>
              </a:path>
            </a:pathLst>
          </a:custGeom>
          <a:solidFill>
            <a:srgbClr val="C9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 5"/>
          <p:cNvSpPr/>
          <p:nvPr userDrawn="1"/>
        </p:nvSpPr>
        <p:spPr>
          <a:xfrm>
            <a:off x="0" y="5408550"/>
            <a:ext cx="6164155" cy="1449450"/>
          </a:xfrm>
          <a:custGeom>
            <a:avLst/>
            <a:gdLst>
              <a:gd name="connsiteX0" fmla="*/ 1043188 w 6164155"/>
              <a:gd name="connsiteY0" fmla="*/ 0 h 1449450"/>
              <a:gd name="connsiteX1" fmla="*/ 2015011 w 6164155"/>
              <a:gd name="connsiteY1" fmla="*/ 516714 h 1449450"/>
              <a:gd name="connsiteX2" fmla="*/ 2117287 w 6164155"/>
              <a:gd name="connsiteY2" fmla="*/ 705144 h 1449450"/>
              <a:gd name="connsiteX3" fmla="*/ 2160427 w 6164155"/>
              <a:gd name="connsiteY3" fmla="*/ 652858 h 1449450"/>
              <a:gd name="connsiteX4" fmla="*/ 2609285 w 6164155"/>
              <a:gd name="connsiteY4" fmla="*/ 466935 h 1449450"/>
              <a:gd name="connsiteX5" fmla="*/ 3058143 w 6164155"/>
              <a:gd name="connsiteY5" fmla="*/ 652858 h 1449450"/>
              <a:gd name="connsiteX6" fmla="*/ 3098925 w 6164155"/>
              <a:gd name="connsiteY6" fmla="*/ 702286 h 1449450"/>
              <a:gd name="connsiteX7" fmla="*/ 3185766 w 6164155"/>
              <a:gd name="connsiteY7" fmla="*/ 597033 h 1449450"/>
              <a:gd name="connsiteX8" fmla="*/ 3724876 w 6164155"/>
              <a:gd name="connsiteY8" fmla="*/ 373727 h 1449450"/>
              <a:gd name="connsiteX9" fmla="*/ 4487292 w 6164155"/>
              <a:gd name="connsiteY9" fmla="*/ 1136143 h 1449450"/>
              <a:gd name="connsiteX10" fmla="*/ 4480188 w 6164155"/>
              <a:gd name="connsiteY10" fmla="*/ 1206607 h 1449450"/>
              <a:gd name="connsiteX11" fmla="*/ 4566636 w 6164155"/>
              <a:gd name="connsiteY11" fmla="*/ 1159684 h 1449450"/>
              <a:gd name="connsiteX12" fmla="*/ 4786262 w 6164155"/>
              <a:gd name="connsiteY12" fmla="*/ 1115344 h 1449450"/>
              <a:gd name="connsiteX13" fmla="*/ 5185236 w 6164155"/>
              <a:gd name="connsiteY13" fmla="*/ 1280605 h 1449450"/>
              <a:gd name="connsiteX14" fmla="*/ 5229564 w 6164155"/>
              <a:gd name="connsiteY14" fmla="*/ 1334330 h 1449450"/>
              <a:gd name="connsiteX15" fmla="*/ 5279974 w 6164155"/>
              <a:gd name="connsiteY15" fmla="*/ 1292737 h 1449450"/>
              <a:gd name="connsiteX16" fmla="*/ 5642113 w 6164155"/>
              <a:gd name="connsiteY16" fmla="*/ 1182119 h 1449450"/>
              <a:gd name="connsiteX17" fmla="*/ 6100111 w 6164155"/>
              <a:gd name="connsiteY17" fmla="*/ 1371828 h 1449450"/>
              <a:gd name="connsiteX18" fmla="*/ 6164155 w 6164155"/>
              <a:gd name="connsiteY18" fmla="*/ 1449450 h 1449450"/>
              <a:gd name="connsiteX19" fmla="*/ 0 w 6164155"/>
              <a:gd name="connsiteY19" fmla="*/ 1449450 h 1449450"/>
              <a:gd name="connsiteX20" fmla="*/ 0 w 6164155"/>
              <a:gd name="connsiteY20" fmla="*/ 172705 h 1449450"/>
              <a:gd name="connsiteX21" fmla="*/ 8334 w 6164155"/>
              <a:gd name="connsiteY21" fmla="*/ 177768 h 1449450"/>
              <a:gd name="connsiteX22" fmla="*/ 165881 w 6164155"/>
              <a:gd name="connsiteY22" fmla="*/ 307756 h 1449450"/>
              <a:gd name="connsiteX23" fmla="*/ 204359 w 6164155"/>
              <a:gd name="connsiteY23" fmla="*/ 354393 h 1449450"/>
              <a:gd name="connsiteX24" fmla="*/ 214474 w 6164155"/>
              <a:gd name="connsiteY24" fmla="*/ 343264 h 1449450"/>
              <a:gd name="connsiteX25" fmla="*/ 1043188 w 6164155"/>
              <a:gd name="connsiteY25" fmla="*/ 0 h 14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164155" h="1449450">
                <a:moveTo>
                  <a:pt x="1043188" y="0"/>
                </a:moveTo>
                <a:cubicBezTo>
                  <a:pt x="1447729" y="0"/>
                  <a:pt x="1804398" y="204965"/>
                  <a:pt x="2015011" y="516714"/>
                </a:cubicBezTo>
                <a:lnTo>
                  <a:pt x="2117287" y="705144"/>
                </a:lnTo>
                <a:lnTo>
                  <a:pt x="2160427" y="652858"/>
                </a:lnTo>
                <a:cubicBezTo>
                  <a:pt x="2275300" y="537985"/>
                  <a:pt x="2433995" y="466935"/>
                  <a:pt x="2609285" y="466935"/>
                </a:cubicBezTo>
                <a:cubicBezTo>
                  <a:pt x="2784575" y="466935"/>
                  <a:pt x="2943270" y="537985"/>
                  <a:pt x="3058143" y="652858"/>
                </a:cubicBezTo>
                <a:lnTo>
                  <a:pt x="3098925" y="702286"/>
                </a:lnTo>
                <a:lnTo>
                  <a:pt x="3185766" y="597033"/>
                </a:lnTo>
                <a:cubicBezTo>
                  <a:pt x="3323736" y="459063"/>
                  <a:pt x="3514340" y="373727"/>
                  <a:pt x="3724876" y="373727"/>
                </a:cubicBezTo>
                <a:cubicBezTo>
                  <a:pt x="4145947" y="373727"/>
                  <a:pt x="4487292" y="715072"/>
                  <a:pt x="4487292" y="1136143"/>
                </a:cubicBezTo>
                <a:lnTo>
                  <a:pt x="4480188" y="1206607"/>
                </a:lnTo>
                <a:lnTo>
                  <a:pt x="4566636" y="1159684"/>
                </a:lnTo>
                <a:cubicBezTo>
                  <a:pt x="4634140" y="1131132"/>
                  <a:pt x="4708357" y="1115344"/>
                  <a:pt x="4786262" y="1115344"/>
                </a:cubicBezTo>
                <a:cubicBezTo>
                  <a:pt x="4942071" y="1115344"/>
                  <a:pt x="5083130" y="1178498"/>
                  <a:pt x="5185236" y="1280605"/>
                </a:cubicBezTo>
                <a:lnTo>
                  <a:pt x="5229564" y="1334330"/>
                </a:lnTo>
                <a:lnTo>
                  <a:pt x="5279974" y="1292737"/>
                </a:lnTo>
                <a:cubicBezTo>
                  <a:pt x="5383349" y="1222899"/>
                  <a:pt x="5507969" y="1182119"/>
                  <a:pt x="5642113" y="1182119"/>
                </a:cubicBezTo>
                <a:cubicBezTo>
                  <a:pt x="5820973" y="1182119"/>
                  <a:pt x="5982899" y="1254616"/>
                  <a:pt x="6100111" y="1371828"/>
                </a:cubicBezTo>
                <a:lnTo>
                  <a:pt x="6164155" y="1449450"/>
                </a:lnTo>
                <a:lnTo>
                  <a:pt x="0" y="1449450"/>
                </a:lnTo>
                <a:lnTo>
                  <a:pt x="0" y="172705"/>
                </a:lnTo>
                <a:lnTo>
                  <a:pt x="8334" y="177768"/>
                </a:lnTo>
                <a:cubicBezTo>
                  <a:pt x="64967" y="216029"/>
                  <a:pt x="117721" y="259596"/>
                  <a:pt x="165881" y="307756"/>
                </a:cubicBezTo>
                <a:lnTo>
                  <a:pt x="204359" y="354393"/>
                </a:lnTo>
                <a:lnTo>
                  <a:pt x="214474" y="343264"/>
                </a:lnTo>
                <a:cubicBezTo>
                  <a:pt x="426560" y="131178"/>
                  <a:pt x="719555" y="0"/>
                  <a:pt x="1043188" y="0"/>
                </a:cubicBezTo>
                <a:close/>
              </a:path>
            </a:pathLst>
          </a:custGeom>
          <a:solidFill>
            <a:srgbClr val="F1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4047902"/>
            <a:ext cx="12058079" cy="2810098"/>
          </a:xfrm>
          <a:custGeom>
            <a:avLst/>
            <a:gdLst>
              <a:gd name="connsiteX0" fmla="*/ 0 w 12058079"/>
              <a:gd name="connsiteY0" fmla="*/ 0 h 2810098"/>
              <a:gd name="connsiteX1" fmla="*/ 130136 w 12058079"/>
              <a:gd name="connsiteY1" fmla="*/ 44453 h 2810098"/>
              <a:gd name="connsiteX2" fmla="*/ 907564 w 12058079"/>
              <a:gd name="connsiteY2" fmla="*/ 712480 h 2810098"/>
              <a:gd name="connsiteX3" fmla="*/ 1013495 w 12058079"/>
              <a:gd name="connsiteY3" fmla="*/ 925805 h 2810098"/>
              <a:gd name="connsiteX4" fmla="*/ 1079497 w 12058079"/>
              <a:gd name="connsiteY4" fmla="*/ 901648 h 2810098"/>
              <a:gd name="connsiteX5" fmla="*/ 1361943 w 12058079"/>
              <a:gd name="connsiteY5" fmla="*/ 858946 h 2810098"/>
              <a:gd name="connsiteX6" fmla="*/ 1814682 w 12058079"/>
              <a:gd name="connsiteY6" fmla="*/ 973584 h 2810098"/>
              <a:gd name="connsiteX7" fmla="*/ 1870467 w 12058079"/>
              <a:gd name="connsiteY7" fmla="*/ 1008399 h 2810098"/>
              <a:gd name="connsiteX8" fmla="*/ 1926768 w 12058079"/>
              <a:gd name="connsiteY8" fmla="*/ 904671 h 2810098"/>
              <a:gd name="connsiteX9" fmla="*/ 2527482 w 12058079"/>
              <a:gd name="connsiteY9" fmla="*/ 585274 h 2810098"/>
              <a:gd name="connsiteX10" fmla="*/ 3194988 w 12058079"/>
              <a:gd name="connsiteY10" fmla="*/ 1027727 h 2810098"/>
              <a:gd name="connsiteX11" fmla="*/ 3195515 w 12058079"/>
              <a:gd name="connsiteY11" fmla="*/ 1029425 h 2810098"/>
              <a:gd name="connsiteX12" fmla="*/ 3217854 w 12058079"/>
              <a:gd name="connsiteY12" fmla="*/ 1017300 h 2810098"/>
              <a:gd name="connsiteX13" fmla="*/ 3499837 w 12058079"/>
              <a:gd name="connsiteY13" fmla="*/ 960370 h 2810098"/>
              <a:gd name="connsiteX14" fmla="*/ 4047617 w 12058079"/>
              <a:gd name="connsiteY14" fmla="*/ 1210716 h 2810098"/>
              <a:gd name="connsiteX15" fmla="*/ 4050635 w 12058079"/>
              <a:gd name="connsiteY15" fmla="*/ 1214654 h 2810098"/>
              <a:gd name="connsiteX16" fmla="*/ 4107442 w 12058079"/>
              <a:gd name="connsiteY16" fmla="*/ 1109996 h 2810098"/>
              <a:gd name="connsiteX17" fmla="*/ 4895044 w 12058079"/>
              <a:gd name="connsiteY17" fmla="*/ 691231 h 2810098"/>
              <a:gd name="connsiteX18" fmla="*/ 5770220 w 12058079"/>
              <a:gd name="connsiteY18" fmla="*/ 1271336 h 2810098"/>
              <a:gd name="connsiteX19" fmla="*/ 5813705 w 12058079"/>
              <a:gd name="connsiteY19" fmla="*/ 1411424 h 2810098"/>
              <a:gd name="connsiteX20" fmla="*/ 5816439 w 12058079"/>
              <a:gd name="connsiteY20" fmla="*/ 1410108 h 2810098"/>
              <a:gd name="connsiteX21" fmla="*/ 6186150 w 12058079"/>
              <a:gd name="connsiteY21" fmla="*/ 1335466 h 2810098"/>
              <a:gd name="connsiteX22" fmla="*/ 7061326 w 12058079"/>
              <a:gd name="connsiteY22" fmla="*/ 1915572 h 2810098"/>
              <a:gd name="connsiteX23" fmla="*/ 7064146 w 12058079"/>
              <a:gd name="connsiteY23" fmla="*/ 1924656 h 2810098"/>
              <a:gd name="connsiteX24" fmla="*/ 7128334 w 12058079"/>
              <a:gd name="connsiteY24" fmla="*/ 1866318 h 2810098"/>
              <a:gd name="connsiteX25" fmla="*/ 7858339 w 12058079"/>
              <a:gd name="connsiteY25" fmla="*/ 1604253 h 2810098"/>
              <a:gd name="connsiteX26" fmla="*/ 8982662 w 12058079"/>
              <a:gd name="connsiteY26" fmla="*/ 2520603 h 2810098"/>
              <a:gd name="connsiteX27" fmla="*/ 8983054 w 12058079"/>
              <a:gd name="connsiteY27" fmla="*/ 2524486 h 2810098"/>
              <a:gd name="connsiteX28" fmla="*/ 8985314 w 12058079"/>
              <a:gd name="connsiteY28" fmla="*/ 2522621 h 2810098"/>
              <a:gd name="connsiteX29" fmla="*/ 9390353 w 12058079"/>
              <a:gd name="connsiteY29" fmla="*/ 2398899 h 2810098"/>
              <a:gd name="connsiteX30" fmla="*/ 9795392 w 12058079"/>
              <a:gd name="connsiteY30" fmla="*/ 2522621 h 2810098"/>
              <a:gd name="connsiteX31" fmla="*/ 9850436 w 12058079"/>
              <a:gd name="connsiteY31" fmla="*/ 2568037 h 2810098"/>
              <a:gd name="connsiteX32" fmla="*/ 9888629 w 12058079"/>
              <a:gd name="connsiteY32" fmla="*/ 2497672 h 2810098"/>
              <a:gd name="connsiteX33" fmla="*/ 10533274 w 12058079"/>
              <a:gd name="connsiteY33" fmla="*/ 2154917 h 2810098"/>
              <a:gd name="connsiteX34" fmla="*/ 11177919 w 12058079"/>
              <a:gd name="connsiteY34" fmla="*/ 2497672 h 2810098"/>
              <a:gd name="connsiteX35" fmla="*/ 11212590 w 12058079"/>
              <a:gd name="connsiteY35" fmla="*/ 2561549 h 2810098"/>
              <a:gd name="connsiteX36" fmla="*/ 11217781 w 12058079"/>
              <a:gd name="connsiteY36" fmla="*/ 2558732 h 2810098"/>
              <a:gd name="connsiteX37" fmla="*/ 11485908 w 12058079"/>
              <a:gd name="connsiteY37" fmla="*/ 2504599 h 2810098"/>
              <a:gd name="connsiteX38" fmla="*/ 12057104 w 12058079"/>
              <a:gd name="connsiteY38" fmla="*/ 2808302 h 2810098"/>
              <a:gd name="connsiteX39" fmla="*/ 12058079 w 12058079"/>
              <a:gd name="connsiteY39" fmla="*/ 2810098 h 2810098"/>
              <a:gd name="connsiteX40" fmla="*/ 5395163 w 12058079"/>
              <a:gd name="connsiteY40" fmla="*/ 2810098 h 2810098"/>
              <a:gd name="connsiteX41" fmla="*/ 5395162 w 12058079"/>
              <a:gd name="connsiteY41" fmla="*/ 2810097 h 2810098"/>
              <a:gd name="connsiteX42" fmla="*/ 578503 w 12058079"/>
              <a:gd name="connsiteY42" fmla="*/ 2810097 h 2810098"/>
              <a:gd name="connsiteX43" fmla="*/ 578502 w 12058079"/>
              <a:gd name="connsiteY43" fmla="*/ 2810098 h 2810098"/>
              <a:gd name="connsiteX44" fmla="*/ 0 w 12058079"/>
              <a:gd name="connsiteY44" fmla="*/ 2810098 h 2810098"/>
              <a:gd name="connsiteX45" fmla="*/ 0 w 12058079"/>
              <a:gd name="connsiteY45" fmla="*/ 0 h 281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058079" h="2810098">
                <a:moveTo>
                  <a:pt x="0" y="0"/>
                </a:moveTo>
                <a:lnTo>
                  <a:pt x="130136" y="44453"/>
                </a:lnTo>
                <a:cubicBezTo>
                  <a:pt x="454708" y="179396"/>
                  <a:pt x="726861" y="415082"/>
                  <a:pt x="907564" y="712480"/>
                </a:cubicBezTo>
                <a:lnTo>
                  <a:pt x="1013495" y="925805"/>
                </a:lnTo>
                <a:lnTo>
                  <a:pt x="1079497" y="901648"/>
                </a:lnTo>
                <a:cubicBezTo>
                  <a:pt x="1168722" y="873896"/>
                  <a:pt x="1263587" y="858946"/>
                  <a:pt x="1361943" y="858946"/>
                </a:cubicBezTo>
                <a:cubicBezTo>
                  <a:pt x="1525871" y="858946"/>
                  <a:pt x="1680100" y="900474"/>
                  <a:pt x="1814682" y="973584"/>
                </a:cubicBezTo>
                <a:lnTo>
                  <a:pt x="1870467" y="1008399"/>
                </a:lnTo>
                <a:lnTo>
                  <a:pt x="1926768" y="904671"/>
                </a:lnTo>
                <a:cubicBezTo>
                  <a:pt x="2056955" y="711970"/>
                  <a:pt x="2277423" y="585274"/>
                  <a:pt x="2527482" y="585274"/>
                </a:cubicBezTo>
                <a:cubicBezTo>
                  <a:pt x="2827553" y="585274"/>
                  <a:pt x="3085013" y="767716"/>
                  <a:pt x="3194988" y="1027727"/>
                </a:cubicBezTo>
                <a:lnTo>
                  <a:pt x="3195515" y="1029425"/>
                </a:lnTo>
                <a:lnTo>
                  <a:pt x="3217854" y="1017300"/>
                </a:lnTo>
                <a:cubicBezTo>
                  <a:pt x="3304524" y="980641"/>
                  <a:pt x="3399813" y="960370"/>
                  <a:pt x="3499837" y="960370"/>
                </a:cubicBezTo>
                <a:cubicBezTo>
                  <a:pt x="3718638" y="960370"/>
                  <a:pt x="3914785" y="1057371"/>
                  <a:pt x="4047617" y="1210716"/>
                </a:cubicBezTo>
                <a:lnTo>
                  <a:pt x="4050635" y="1214654"/>
                </a:lnTo>
                <a:lnTo>
                  <a:pt x="4107442" y="1109996"/>
                </a:lnTo>
                <a:cubicBezTo>
                  <a:pt x="4278131" y="857343"/>
                  <a:pt x="4567189" y="691231"/>
                  <a:pt x="4895044" y="691231"/>
                </a:cubicBezTo>
                <a:cubicBezTo>
                  <a:pt x="5288471" y="691231"/>
                  <a:pt x="5626030" y="930433"/>
                  <a:pt x="5770220" y="1271336"/>
                </a:cubicBezTo>
                <a:lnTo>
                  <a:pt x="5813705" y="1411424"/>
                </a:lnTo>
                <a:lnTo>
                  <a:pt x="5816439" y="1410108"/>
                </a:lnTo>
                <a:cubicBezTo>
                  <a:pt x="5930073" y="1362044"/>
                  <a:pt x="6055008" y="1335466"/>
                  <a:pt x="6186150" y="1335466"/>
                </a:cubicBezTo>
                <a:cubicBezTo>
                  <a:pt x="6579577" y="1335466"/>
                  <a:pt x="6917136" y="1574668"/>
                  <a:pt x="7061326" y="1915572"/>
                </a:cubicBezTo>
                <a:lnTo>
                  <a:pt x="7064146" y="1924656"/>
                </a:lnTo>
                <a:lnTo>
                  <a:pt x="7128334" y="1866318"/>
                </a:lnTo>
                <a:cubicBezTo>
                  <a:pt x="7326714" y="1702601"/>
                  <a:pt x="7581041" y="1604253"/>
                  <a:pt x="7858339" y="1604253"/>
                </a:cubicBezTo>
                <a:cubicBezTo>
                  <a:pt x="8412935" y="1604253"/>
                  <a:pt x="8875649" y="1997643"/>
                  <a:pt x="8982662" y="2520603"/>
                </a:cubicBezTo>
                <a:lnTo>
                  <a:pt x="8983054" y="2524486"/>
                </a:lnTo>
                <a:lnTo>
                  <a:pt x="8985314" y="2522621"/>
                </a:lnTo>
                <a:cubicBezTo>
                  <a:pt x="9100935" y="2444510"/>
                  <a:pt x="9240317" y="2398899"/>
                  <a:pt x="9390353" y="2398899"/>
                </a:cubicBezTo>
                <a:cubicBezTo>
                  <a:pt x="9540389" y="2398899"/>
                  <a:pt x="9679771" y="2444510"/>
                  <a:pt x="9795392" y="2522621"/>
                </a:cubicBezTo>
                <a:lnTo>
                  <a:pt x="9850436" y="2568037"/>
                </a:lnTo>
                <a:lnTo>
                  <a:pt x="9888629" y="2497672"/>
                </a:lnTo>
                <a:cubicBezTo>
                  <a:pt x="10028337" y="2290879"/>
                  <a:pt x="10264928" y="2154917"/>
                  <a:pt x="10533274" y="2154917"/>
                </a:cubicBezTo>
                <a:cubicBezTo>
                  <a:pt x="10801620" y="2154917"/>
                  <a:pt x="11038211" y="2290879"/>
                  <a:pt x="11177919" y="2497672"/>
                </a:cubicBezTo>
                <a:lnTo>
                  <a:pt x="11212590" y="2561549"/>
                </a:lnTo>
                <a:lnTo>
                  <a:pt x="11217781" y="2558732"/>
                </a:lnTo>
                <a:cubicBezTo>
                  <a:pt x="11300192" y="2523874"/>
                  <a:pt x="11390799" y="2504599"/>
                  <a:pt x="11485908" y="2504599"/>
                </a:cubicBezTo>
                <a:cubicBezTo>
                  <a:pt x="11723680" y="2504599"/>
                  <a:pt x="11933315" y="2625069"/>
                  <a:pt x="12057104" y="2808302"/>
                </a:cubicBezTo>
                <a:lnTo>
                  <a:pt x="12058079" y="2810098"/>
                </a:lnTo>
                <a:lnTo>
                  <a:pt x="5395163" y="2810098"/>
                </a:lnTo>
                <a:lnTo>
                  <a:pt x="5395162" y="2810097"/>
                </a:lnTo>
                <a:lnTo>
                  <a:pt x="578503" y="2810097"/>
                </a:lnTo>
                <a:lnTo>
                  <a:pt x="578502" y="2810098"/>
                </a:lnTo>
                <a:lnTo>
                  <a:pt x="0" y="28100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0" y="5408550"/>
            <a:ext cx="6164155" cy="1449450"/>
          </a:xfrm>
          <a:custGeom>
            <a:avLst/>
            <a:gdLst>
              <a:gd name="connsiteX0" fmla="*/ 1043188 w 6164155"/>
              <a:gd name="connsiteY0" fmla="*/ 0 h 1449450"/>
              <a:gd name="connsiteX1" fmla="*/ 2015011 w 6164155"/>
              <a:gd name="connsiteY1" fmla="*/ 516714 h 1449450"/>
              <a:gd name="connsiteX2" fmla="*/ 2117287 w 6164155"/>
              <a:gd name="connsiteY2" fmla="*/ 705144 h 1449450"/>
              <a:gd name="connsiteX3" fmla="*/ 2160427 w 6164155"/>
              <a:gd name="connsiteY3" fmla="*/ 652858 h 1449450"/>
              <a:gd name="connsiteX4" fmla="*/ 2609285 w 6164155"/>
              <a:gd name="connsiteY4" fmla="*/ 466935 h 1449450"/>
              <a:gd name="connsiteX5" fmla="*/ 3058143 w 6164155"/>
              <a:gd name="connsiteY5" fmla="*/ 652858 h 1449450"/>
              <a:gd name="connsiteX6" fmla="*/ 3098925 w 6164155"/>
              <a:gd name="connsiteY6" fmla="*/ 702286 h 1449450"/>
              <a:gd name="connsiteX7" fmla="*/ 3185766 w 6164155"/>
              <a:gd name="connsiteY7" fmla="*/ 597033 h 1449450"/>
              <a:gd name="connsiteX8" fmla="*/ 3724876 w 6164155"/>
              <a:gd name="connsiteY8" fmla="*/ 373727 h 1449450"/>
              <a:gd name="connsiteX9" fmla="*/ 4487292 w 6164155"/>
              <a:gd name="connsiteY9" fmla="*/ 1136143 h 1449450"/>
              <a:gd name="connsiteX10" fmla="*/ 4480188 w 6164155"/>
              <a:gd name="connsiteY10" fmla="*/ 1206607 h 1449450"/>
              <a:gd name="connsiteX11" fmla="*/ 4566636 w 6164155"/>
              <a:gd name="connsiteY11" fmla="*/ 1159684 h 1449450"/>
              <a:gd name="connsiteX12" fmla="*/ 4786262 w 6164155"/>
              <a:gd name="connsiteY12" fmla="*/ 1115344 h 1449450"/>
              <a:gd name="connsiteX13" fmla="*/ 5185236 w 6164155"/>
              <a:gd name="connsiteY13" fmla="*/ 1280605 h 1449450"/>
              <a:gd name="connsiteX14" fmla="*/ 5229564 w 6164155"/>
              <a:gd name="connsiteY14" fmla="*/ 1334330 h 1449450"/>
              <a:gd name="connsiteX15" fmla="*/ 5279974 w 6164155"/>
              <a:gd name="connsiteY15" fmla="*/ 1292737 h 1449450"/>
              <a:gd name="connsiteX16" fmla="*/ 5642113 w 6164155"/>
              <a:gd name="connsiteY16" fmla="*/ 1182119 h 1449450"/>
              <a:gd name="connsiteX17" fmla="*/ 6100111 w 6164155"/>
              <a:gd name="connsiteY17" fmla="*/ 1371828 h 1449450"/>
              <a:gd name="connsiteX18" fmla="*/ 6164155 w 6164155"/>
              <a:gd name="connsiteY18" fmla="*/ 1449450 h 1449450"/>
              <a:gd name="connsiteX19" fmla="*/ 0 w 6164155"/>
              <a:gd name="connsiteY19" fmla="*/ 1449450 h 1449450"/>
              <a:gd name="connsiteX20" fmla="*/ 0 w 6164155"/>
              <a:gd name="connsiteY20" fmla="*/ 172705 h 1449450"/>
              <a:gd name="connsiteX21" fmla="*/ 8334 w 6164155"/>
              <a:gd name="connsiteY21" fmla="*/ 177768 h 1449450"/>
              <a:gd name="connsiteX22" fmla="*/ 165881 w 6164155"/>
              <a:gd name="connsiteY22" fmla="*/ 307756 h 1449450"/>
              <a:gd name="connsiteX23" fmla="*/ 204359 w 6164155"/>
              <a:gd name="connsiteY23" fmla="*/ 354393 h 1449450"/>
              <a:gd name="connsiteX24" fmla="*/ 214474 w 6164155"/>
              <a:gd name="connsiteY24" fmla="*/ 343264 h 1449450"/>
              <a:gd name="connsiteX25" fmla="*/ 1043188 w 6164155"/>
              <a:gd name="connsiteY25" fmla="*/ 0 h 14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164155" h="1449450">
                <a:moveTo>
                  <a:pt x="1043188" y="0"/>
                </a:moveTo>
                <a:cubicBezTo>
                  <a:pt x="1447729" y="0"/>
                  <a:pt x="1804398" y="204965"/>
                  <a:pt x="2015011" y="516714"/>
                </a:cubicBezTo>
                <a:lnTo>
                  <a:pt x="2117287" y="705144"/>
                </a:lnTo>
                <a:lnTo>
                  <a:pt x="2160427" y="652858"/>
                </a:lnTo>
                <a:cubicBezTo>
                  <a:pt x="2275300" y="537985"/>
                  <a:pt x="2433995" y="466935"/>
                  <a:pt x="2609285" y="466935"/>
                </a:cubicBezTo>
                <a:cubicBezTo>
                  <a:pt x="2784575" y="466935"/>
                  <a:pt x="2943270" y="537985"/>
                  <a:pt x="3058143" y="652858"/>
                </a:cubicBezTo>
                <a:lnTo>
                  <a:pt x="3098925" y="702286"/>
                </a:lnTo>
                <a:lnTo>
                  <a:pt x="3185766" y="597033"/>
                </a:lnTo>
                <a:cubicBezTo>
                  <a:pt x="3323736" y="459063"/>
                  <a:pt x="3514340" y="373727"/>
                  <a:pt x="3724876" y="373727"/>
                </a:cubicBezTo>
                <a:cubicBezTo>
                  <a:pt x="4145947" y="373727"/>
                  <a:pt x="4487292" y="715072"/>
                  <a:pt x="4487292" y="1136143"/>
                </a:cubicBezTo>
                <a:lnTo>
                  <a:pt x="4480188" y="1206607"/>
                </a:lnTo>
                <a:lnTo>
                  <a:pt x="4566636" y="1159684"/>
                </a:lnTo>
                <a:cubicBezTo>
                  <a:pt x="4634140" y="1131132"/>
                  <a:pt x="4708357" y="1115344"/>
                  <a:pt x="4786262" y="1115344"/>
                </a:cubicBezTo>
                <a:cubicBezTo>
                  <a:pt x="4942071" y="1115344"/>
                  <a:pt x="5083130" y="1178498"/>
                  <a:pt x="5185236" y="1280605"/>
                </a:cubicBezTo>
                <a:lnTo>
                  <a:pt x="5229564" y="1334330"/>
                </a:lnTo>
                <a:lnTo>
                  <a:pt x="5279974" y="1292737"/>
                </a:lnTo>
                <a:cubicBezTo>
                  <a:pt x="5383349" y="1222899"/>
                  <a:pt x="5507969" y="1182119"/>
                  <a:pt x="5642113" y="1182119"/>
                </a:cubicBezTo>
                <a:cubicBezTo>
                  <a:pt x="5820973" y="1182119"/>
                  <a:pt x="5982899" y="1254616"/>
                  <a:pt x="6100111" y="1371828"/>
                </a:cubicBezTo>
                <a:lnTo>
                  <a:pt x="6164155" y="1449450"/>
                </a:lnTo>
                <a:lnTo>
                  <a:pt x="0" y="1449450"/>
                </a:lnTo>
                <a:lnTo>
                  <a:pt x="0" y="172705"/>
                </a:lnTo>
                <a:lnTo>
                  <a:pt x="8334" y="177768"/>
                </a:lnTo>
                <a:cubicBezTo>
                  <a:pt x="64967" y="216029"/>
                  <a:pt x="117721" y="259596"/>
                  <a:pt x="165881" y="307756"/>
                </a:cubicBezTo>
                <a:lnTo>
                  <a:pt x="204359" y="354393"/>
                </a:lnTo>
                <a:lnTo>
                  <a:pt x="214474" y="343264"/>
                </a:lnTo>
                <a:cubicBezTo>
                  <a:pt x="426560" y="131178"/>
                  <a:pt x="719555" y="0"/>
                  <a:pt x="1043188" y="0"/>
                </a:cubicBezTo>
                <a:close/>
              </a:path>
            </a:pathLst>
          </a:custGeom>
          <a:solidFill>
            <a:srgbClr val="F1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99" y="120566"/>
            <a:ext cx="10655595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92047" y="6356350"/>
            <a:ext cx="1135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fld id="{F8BAE96F-5C10-4053-A40D-5AEB74F64038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L 形 8"/>
          <p:cNvSpPr/>
          <p:nvPr userDrawn="1"/>
        </p:nvSpPr>
        <p:spPr>
          <a:xfrm rot="13500000">
            <a:off x="264454" y="404501"/>
            <a:ext cx="211593" cy="211593"/>
          </a:xfrm>
          <a:prstGeom prst="corner">
            <a:avLst/>
          </a:prstGeom>
          <a:solidFill>
            <a:srgbClr val="FF7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99" y="1116419"/>
            <a:ext cx="10655595" cy="5060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74783" y="5536373"/>
            <a:ext cx="9083802" cy="70030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 CENA" panose="02000000000000000000" pitchFamily="2" charset="0"/>
              </a:rPr>
              <a:t>TEAM 1</a:t>
            </a:r>
          </a:p>
          <a:p>
            <a:endParaRPr lang="en-US" sz="2400" dirty="0">
              <a:latin typeface="AR CENA" panose="02000000000000000000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6308" y="2696308"/>
            <a:ext cx="11334261" cy="2468982"/>
          </a:xfrm>
        </p:spPr>
        <p:txBody>
          <a:bodyPr>
            <a:normAutofit/>
          </a:bodyPr>
          <a:lstStyle/>
          <a:p>
            <a:br>
              <a:rPr lang="en-US" altLang="zh-CN" b="1" dirty="0">
                <a:solidFill>
                  <a:schemeClr val="tx1"/>
                </a:solidFill>
                <a:sym typeface="+mn-ea"/>
              </a:rPr>
            </a:br>
            <a:r>
              <a:rPr lang="en-US" altLang="zh-CN" sz="8000" b="1" dirty="0" err="1">
                <a:solidFill>
                  <a:schemeClr val="tx1"/>
                </a:solidFill>
                <a:latin typeface="Algerian" panose="04020705040A02060702" pitchFamily="82" charset="0"/>
                <a:sym typeface="+mn-ea"/>
              </a:rPr>
              <a:t>Searchest</a:t>
            </a:r>
            <a:br>
              <a:rPr lang="en-US" altLang="zh-CN" sz="8000" b="1" dirty="0">
                <a:solidFill>
                  <a:schemeClr val="tx1"/>
                </a:solidFill>
                <a:latin typeface="Algerian" panose="04020705040A02060702" pitchFamily="82" charset="0"/>
                <a:sym typeface="+mn-ea"/>
              </a:rPr>
            </a:br>
            <a:r>
              <a:rPr lang="en-US" sz="2200" dirty="0">
                <a:latin typeface="AR JULIAN" panose="02000000000000000000" pitchFamily="2" charset="0"/>
              </a:rPr>
              <a:t>Search result </a:t>
            </a:r>
            <a:r>
              <a:rPr lang="en-US" sz="2200" dirty="0" err="1">
                <a:latin typeface="AR JULIAN" panose="02000000000000000000" pitchFamily="2" charset="0"/>
              </a:rPr>
              <a:t>optimation</a:t>
            </a:r>
            <a:r>
              <a:rPr lang="en-US" sz="2200" dirty="0">
                <a:latin typeface="AR JULIAN" panose="02000000000000000000" pitchFamily="2" charset="0"/>
              </a:rPr>
              <a:t> base on Machine Learning and big-data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6DB1D-DB15-4A2F-8C87-BA01D6A92CE9}"/>
              </a:ext>
            </a:extLst>
          </p:cNvPr>
          <p:cNvSpPr txBox="1"/>
          <p:nvPr/>
        </p:nvSpPr>
        <p:spPr>
          <a:xfrm>
            <a:off x="1109785" y="6150708"/>
            <a:ext cx="1080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Black" panose="020B0A04020102020204" pitchFamily="34" charset="0"/>
              </a:rPr>
              <a:t>              001994616                                          001678266                                              001224785</a:t>
            </a:r>
          </a:p>
          <a:p>
            <a:r>
              <a:rPr lang="en-US" sz="1400" dirty="0">
                <a:latin typeface="Arial Black" panose="020B0A04020102020204" pitchFamily="34" charset="0"/>
              </a:rPr>
              <a:t>              </a:t>
            </a:r>
            <a:r>
              <a:rPr lang="en-US" sz="1400" dirty="0" err="1">
                <a:latin typeface="Arial Black" panose="020B0A04020102020204" pitchFamily="34" charset="0"/>
              </a:rPr>
              <a:t>Wenbo</a:t>
            </a:r>
            <a:r>
              <a:rPr lang="en-US" sz="1400" dirty="0">
                <a:latin typeface="Arial Black" panose="020B0A04020102020204" pitchFamily="34" charset="0"/>
              </a:rPr>
              <a:t> Sun                                          </a:t>
            </a:r>
            <a:r>
              <a:rPr lang="en-US" sz="1400" dirty="0" err="1">
                <a:latin typeface="Arial Black" panose="020B0A04020102020204" pitchFamily="34" charset="0"/>
              </a:rPr>
              <a:t>Jianan</a:t>
            </a:r>
            <a:r>
              <a:rPr lang="en-US" sz="1400" dirty="0">
                <a:latin typeface="Arial Black" panose="020B0A04020102020204" pitchFamily="34" charset="0"/>
              </a:rPr>
              <a:t> Wen                                             </a:t>
            </a:r>
            <a:r>
              <a:rPr lang="en-US" sz="1400" dirty="0" err="1">
                <a:latin typeface="Arial Black" panose="020B0A04020102020204" pitchFamily="34" charset="0"/>
              </a:rPr>
              <a:t>Zixuan</a:t>
            </a:r>
            <a:r>
              <a:rPr lang="en-US" sz="1400" dirty="0">
                <a:latin typeface="Arial Black" panose="020B0A04020102020204" pitchFamily="34" charset="0"/>
              </a:rPr>
              <a:t> Xu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039FD8-0BBA-4F1E-88D6-DF3B4930A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31" y="6150708"/>
            <a:ext cx="729996" cy="6326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241C96-C5DE-4606-A8DE-B8DE8A0F3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975" y="6150708"/>
            <a:ext cx="669180" cy="5799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3D0666-6E3B-4AC3-B3AA-731B74E66F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037" y="6150708"/>
            <a:ext cx="722102" cy="625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0CF94-9C13-4811-AD10-3E85CC86A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6277" y="139598"/>
            <a:ext cx="2618153" cy="146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0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73B5-E73E-40AF-8AAB-83CB5BEF8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2201"/>
            <a:ext cx="10655595" cy="7794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Algerian" panose="04020705040A02060702" pitchFamily="82" charset="0"/>
              </a:rPr>
              <a:t>Use</a:t>
            </a:r>
            <a:r>
              <a:rPr lang="zh-CN" altLang="en-US" b="1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lgerian" panose="04020705040A02060702" pitchFamily="82" charset="0"/>
              </a:rPr>
              <a:t>case</a:t>
            </a:r>
            <a:r>
              <a:rPr lang="zh-CN" altLang="en-US" b="1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and</a:t>
            </a:r>
            <a:r>
              <a:rPr lang="zh-CN" altLang="en-US" b="1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lgerian" panose="04020705040A02060702" pitchFamily="82" charset="0"/>
              </a:rPr>
              <a:t>hypothetical customers</a:t>
            </a:r>
            <a:br>
              <a:rPr lang="en-US" dirty="0"/>
            </a:b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FA1D2E4-99F1-49BC-B102-EE851AC0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49556"/>
            <a:ext cx="8163067" cy="414756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BD80173-FA45-4D5E-B1CC-35C33CCF88AF}"/>
              </a:ext>
            </a:extLst>
          </p:cNvPr>
          <p:cNvSpPr txBox="1"/>
          <p:nvPr/>
        </p:nvSpPr>
        <p:spPr>
          <a:xfrm>
            <a:off x="1641501" y="2710656"/>
            <a:ext cx="2766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latin typeface="Cambria" panose="02040503050406030204" pitchFamily="18" charset="0"/>
              </a:rPr>
              <a:t>A lot of </a:t>
            </a:r>
            <a:r>
              <a:rPr lang="en-US" sz="2000" b="1" dirty="0">
                <a:solidFill>
                  <a:schemeClr val="tx2"/>
                </a:solidFill>
                <a:latin typeface="Cambria" panose="02040503050406030204" pitchFamily="18" charset="0"/>
              </a:rPr>
              <a:t>duplicate</a:t>
            </a:r>
            <a:r>
              <a:rPr lang="en-US" sz="2000" b="1" dirty="0">
                <a:latin typeface="Cambria" panose="02040503050406030204" pitchFamily="18" charset="0"/>
              </a:rPr>
              <a:t> information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D45D30-638F-4D5B-8D34-079F3945D5FD}"/>
              </a:ext>
            </a:extLst>
          </p:cNvPr>
          <p:cNvSpPr txBox="1"/>
          <p:nvPr/>
        </p:nvSpPr>
        <p:spPr>
          <a:xfrm>
            <a:off x="1586522" y="4720493"/>
            <a:ext cx="246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Wanted search results distributed in </a:t>
            </a:r>
            <a:r>
              <a:rPr lang="en-US" sz="2000" b="1" dirty="0">
                <a:solidFill>
                  <a:schemeClr val="tx2"/>
                </a:solidFill>
                <a:latin typeface="Cambria" panose="02040503050406030204" pitchFamily="18" charset="0"/>
              </a:rPr>
              <a:t>multiple</a:t>
            </a:r>
            <a:r>
              <a:rPr lang="en-US" sz="2000" b="1" dirty="0">
                <a:latin typeface="Cambria" panose="02040503050406030204" pitchFamily="18" charset="0"/>
              </a:rPr>
              <a:t> website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A79564-59DF-4AD3-9B37-D0A8B41B19A0}"/>
              </a:ext>
            </a:extLst>
          </p:cNvPr>
          <p:cNvSpPr txBox="1"/>
          <p:nvPr/>
        </p:nvSpPr>
        <p:spPr>
          <a:xfrm>
            <a:off x="9112364" y="2799638"/>
            <a:ext cx="305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schemeClr val="tx2"/>
                </a:solidFill>
                <a:latin typeface="Cambria" panose="02040503050406030204" pitchFamily="18" charset="0"/>
              </a:rPr>
              <a:t>Irrelevant</a:t>
            </a:r>
            <a:r>
              <a:rPr lang="en-US" sz="2000" b="1" dirty="0">
                <a:latin typeface="Cambria" panose="02040503050406030204" pitchFamily="18" charset="0"/>
              </a:rPr>
              <a:t> search results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D8E8D2-52E0-4B5D-9378-163FE7BDD1F9}"/>
              </a:ext>
            </a:extLst>
          </p:cNvPr>
          <p:cNvSpPr txBox="1"/>
          <p:nvPr/>
        </p:nvSpPr>
        <p:spPr>
          <a:xfrm>
            <a:off x="9112364" y="4720493"/>
            <a:ext cx="2993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latin typeface="Cambria" panose="02040503050406030204" pitchFamily="18" charset="0"/>
              </a:rPr>
              <a:t>It takes </a:t>
            </a:r>
            <a:r>
              <a:rPr lang="en-US" sz="2000" b="1" dirty="0">
                <a:solidFill>
                  <a:schemeClr val="tx2"/>
                </a:solidFill>
                <a:latin typeface="Cambria" panose="02040503050406030204" pitchFamily="18" charset="0"/>
              </a:rPr>
              <a:t>time</a:t>
            </a:r>
            <a:r>
              <a:rPr lang="en-US" sz="2000" b="1" dirty="0">
                <a:latin typeface="Cambria" panose="02040503050406030204" pitchFamily="18" charset="0"/>
              </a:rPr>
              <a:t> to classify and select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7FBAC8-36B5-4D6F-B904-BA1787D7131B}"/>
              </a:ext>
            </a:extLst>
          </p:cNvPr>
          <p:cNvSpPr txBox="1"/>
          <p:nvPr/>
        </p:nvSpPr>
        <p:spPr>
          <a:xfrm>
            <a:off x="727101" y="1260697"/>
            <a:ext cx="102066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To people who: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" panose="02040503050406030204" pitchFamily="18" charset="0"/>
              </a:rPr>
              <a:t>Try to solve a specific problem but don’t want to spend too much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9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F60A-7FCA-4996-B643-309B4F5C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153" y="218831"/>
            <a:ext cx="10165862" cy="94041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Methodology</a:t>
            </a:r>
          </a:p>
        </p:txBody>
      </p:sp>
      <p:pic>
        <p:nvPicPr>
          <p:cNvPr id="265" name="Picture 264">
            <a:extLst>
              <a:ext uri="{FF2B5EF4-FFF2-40B4-BE49-F238E27FC236}">
                <a16:creationId xmlns:a16="http://schemas.microsoft.com/office/drawing/2014/main" id="{80E950B4-136E-4E7C-B03E-F97327D52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95" y="2700772"/>
            <a:ext cx="10794609" cy="2395384"/>
          </a:xfrm>
          <a:prstGeom prst="rect">
            <a:avLst/>
          </a:prstGeom>
        </p:spPr>
      </p:pic>
      <p:sp>
        <p:nvSpPr>
          <p:cNvPr id="299" name="TextBox 298">
            <a:extLst>
              <a:ext uri="{FF2B5EF4-FFF2-40B4-BE49-F238E27FC236}">
                <a16:creationId xmlns:a16="http://schemas.microsoft.com/office/drawing/2014/main" id="{E2027495-C06F-418A-BA10-5FE6D607E8C3}"/>
              </a:ext>
            </a:extLst>
          </p:cNvPr>
          <p:cNvSpPr txBox="1"/>
          <p:nvPr/>
        </p:nvSpPr>
        <p:spPr>
          <a:xfrm>
            <a:off x="85969" y="4665785"/>
            <a:ext cx="33293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Build an application that can connect with Google search engine and capture 200 websites once.</a:t>
            </a:r>
          </a:p>
          <a:p>
            <a:endParaRPr lang="en-US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2B342CC-FC65-4E63-80A9-3A75BC4E8576}"/>
              </a:ext>
            </a:extLst>
          </p:cNvPr>
          <p:cNvSpPr txBox="1"/>
          <p:nvPr/>
        </p:nvSpPr>
        <p:spPr>
          <a:xfrm>
            <a:off x="2419643" y="1281297"/>
            <a:ext cx="3299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latin typeface="Cambria" panose="02040503050406030204" pitchFamily="18" charset="0"/>
              </a:rPr>
              <a:t>Extract data from such 200 websites by using web crawler; analyze and sort them(using Spark).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C0D7BAB5-2319-4F46-A577-D0BDBE1E037D}"/>
              </a:ext>
            </a:extLst>
          </p:cNvPr>
          <p:cNvSpPr txBox="1"/>
          <p:nvPr/>
        </p:nvSpPr>
        <p:spPr>
          <a:xfrm>
            <a:off x="4739249" y="4650396"/>
            <a:ext cx="33340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latin typeface="Cambria" panose="02040503050406030204" pitchFamily="18" charset="0"/>
              </a:rPr>
              <a:t>Achieve the ability to     </a:t>
            </a:r>
          </a:p>
          <a:p>
            <a:pPr lvl="0"/>
            <a:r>
              <a:rPr lang="en-US" sz="2000" b="1" dirty="0">
                <a:latin typeface="Cambria" panose="02040503050406030204" pitchFamily="18" charset="0"/>
              </a:rPr>
              <a:t>analyze and identify content from 200 websites by itself via machine learning.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B00280B-AE21-4F9D-B4FF-DA6B4F8701AE}"/>
              </a:ext>
            </a:extLst>
          </p:cNvPr>
          <p:cNvSpPr txBox="1"/>
          <p:nvPr/>
        </p:nvSpPr>
        <p:spPr>
          <a:xfrm>
            <a:off x="6861908" y="1281297"/>
            <a:ext cx="3102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Select some best results based on user history. Design clear UI using Zeppelin.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CEACF-9AE0-41A8-8C31-03AD199A2773}"/>
              </a:ext>
            </a:extLst>
          </p:cNvPr>
          <p:cNvSpPr txBox="1"/>
          <p:nvPr/>
        </p:nvSpPr>
        <p:spPr>
          <a:xfrm>
            <a:off x="9056076" y="4650396"/>
            <a:ext cx="33918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recording and analyzing user preference to improve our recommendation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8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3941B-8CA7-4E99-B04C-6777F012E836}"/>
              </a:ext>
            </a:extLst>
          </p:cNvPr>
          <p:cNvSpPr txBox="1"/>
          <p:nvPr/>
        </p:nvSpPr>
        <p:spPr>
          <a:xfrm>
            <a:off x="558630" y="206439"/>
            <a:ext cx="1216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lgerian" panose="04020705040A02060702" pitchFamily="82" charset="0"/>
              </a:rPr>
              <a:t>Data sources</a:t>
            </a:r>
            <a:r>
              <a:rPr lang="zh-CN" altLang="en-US" sz="3200" b="1" dirty="0">
                <a:latin typeface="Algerian" panose="04020705040A02060702" pitchFamily="82" charset="0"/>
              </a:rPr>
              <a:t> </a:t>
            </a:r>
            <a:endParaRPr lang="en-US" sz="3200" b="1" dirty="0"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B98E69-1AA9-4803-88E9-3057E44BB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464" y="1125742"/>
            <a:ext cx="4122818" cy="20721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9414C4-C5EF-47ED-8E8C-7CEBAFF4742C}"/>
              </a:ext>
            </a:extLst>
          </p:cNvPr>
          <p:cNvSpPr txBox="1"/>
          <p:nvPr/>
        </p:nvSpPr>
        <p:spPr>
          <a:xfrm>
            <a:off x="1303711" y="1653978"/>
            <a:ext cx="10933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The search results from Google.</a:t>
            </a:r>
          </a:p>
          <a:p>
            <a:endParaRPr lang="en-US" sz="2000" b="1" dirty="0">
              <a:latin typeface="Cambria" panose="02040503050406030204" pitchFamily="18" charset="0"/>
            </a:endParaRPr>
          </a:p>
          <a:p>
            <a:endParaRPr lang="en-US" sz="2000" b="1" dirty="0"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807CC-E05C-495D-A43D-20D6ED4B6342}"/>
              </a:ext>
            </a:extLst>
          </p:cNvPr>
          <p:cNvSpPr txBox="1"/>
          <p:nvPr/>
        </p:nvSpPr>
        <p:spPr>
          <a:xfrm>
            <a:off x="1303711" y="4477648"/>
            <a:ext cx="6561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G</a:t>
            </a:r>
            <a:r>
              <a:rPr lang="en-US" altLang="zh-CN" b="1" dirty="0">
                <a:latin typeface="Cambria" panose="02040503050406030204" pitchFamily="18" charset="0"/>
              </a:rPr>
              <a:t>rabbing </a:t>
            </a:r>
            <a:r>
              <a:rPr lang="en-US" b="1" dirty="0">
                <a:latin typeface="Cambria" panose="02040503050406030204" pitchFamily="18" charset="0"/>
              </a:rPr>
              <a:t>5000 website(1.5G)  HTML to train the model.</a:t>
            </a:r>
          </a:p>
          <a:p>
            <a:endParaRPr lang="en-US" b="1" dirty="0">
              <a:latin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</a:rPr>
              <a:t>The content of 200 websites(60M) per search.</a:t>
            </a:r>
          </a:p>
          <a:p>
            <a:endParaRPr lang="en-US" b="1" dirty="0">
              <a:latin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</a:rPr>
              <a:t>User history stored in back end.(Optional)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322AE-3256-4DD1-B0D3-E3FEC88357AE}"/>
              </a:ext>
            </a:extLst>
          </p:cNvPr>
          <p:cNvSpPr txBox="1"/>
          <p:nvPr/>
        </p:nvSpPr>
        <p:spPr>
          <a:xfrm>
            <a:off x="683811" y="3371790"/>
            <a:ext cx="927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enumerating the magnitude of data</a:t>
            </a:r>
            <a:endParaRPr lang="en-US" sz="3600" dirty="0">
              <a:latin typeface="Algerian" panose="04020705040A02060702" pitchFamily="8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B3BA0D-A517-49BD-9FFE-6E4BA955C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80" y="3544455"/>
            <a:ext cx="257850" cy="3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0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3941B-8CA7-4E99-B04C-6777F012E836}"/>
              </a:ext>
            </a:extLst>
          </p:cNvPr>
          <p:cNvSpPr txBox="1"/>
          <p:nvPr/>
        </p:nvSpPr>
        <p:spPr>
          <a:xfrm>
            <a:off x="536732" y="195112"/>
            <a:ext cx="382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Milestones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1030F01-449F-4A0C-AA78-C7392F5CB844}"/>
              </a:ext>
            </a:extLst>
          </p:cNvPr>
          <p:cNvSpPr/>
          <p:nvPr/>
        </p:nvSpPr>
        <p:spPr>
          <a:xfrm rot="19872760">
            <a:off x="-103487" y="3069094"/>
            <a:ext cx="12064685" cy="437322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95812">
                <a:schemeClr val="accent6">
                  <a:lumMod val="40000"/>
                  <a:lumOff val="60000"/>
                </a:schemeClr>
              </a:gs>
              <a:gs pos="66000">
                <a:schemeClr val="accent2">
                  <a:lumMod val="20000"/>
                  <a:lumOff val="80000"/>
                </a:schemeClr>
              </a:gs>
              <a:gs pos="49000">
                <a:schemeClr val="accent1">
                  <a:lumMod val="20000"/>
                  <a:lumOff val="80000"/>
                </a:schemeClr>
              </a:gs>
              <a:gs pos="33000">
                <a:srgbClr val="90D7CB"/>
              </a:gs>
              <a:gs pos="16000">
                <a:schemeClr val="tx2">
                  <a:lumMod val="20000"/>
                  <a:lumOff val="80000"/>
                </a:schemeClr>
              </a:gs>
              <a:gs pos="82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50AC3A-1FD1-4023-A338-3A1DECBB1CF8}"/>
              </a:ext>
            </a:extLst>
          </p:cNvPr>
          <p:cNvCxnSpPr>
            <a:cxnSpLocks/>
          </p:cNvCxnSpPr>
          <p:nvPr/>
        </p:nvCxnSpPr>
        <p:spPr>
          <a:xfrm>
            <a:off x="2776415" y="5149746"/>
            <a:ext cx="797169" cy="695569"/>
          </a:xfrm>
          <a:prstGeom prst="line">
            <a:avLst/>
          </a:prstGeom>
          <a:ln w="19050">
            <a:solidFill>
              <a:srgbClr val="1978B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6243B7-6921-415E-9308-CA4E4D9E9B31}"/>
              </a:ext>
            </a:extLst>
          </p:cNvPr>
          <p:cNvCxnSpPr/>
          <p:nvPr/>
        </p:nvCxnSpPr>
        <p:spPr>
          <a:xfrm>
            <a:off x="3573584" y="5845315"/>
            <a:ext cx="2039816" cy="0"/>
          </a:xfrm>
          <a:prstGeom prst="line">
            <a:avLst/>
          </a:prstGeom>
          <a:ln w="19050">
            <a:solidFill>
              <a:srgbClr val="1978B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414C3F-7293-4689-BC31-A9DDE808C631}"/>
              </a:ext>
            </a:extLst>
          </p:cNvPr>
          <p:cNvCxnSpPr>
            <a:cxnSpLocks/>
          </p:cNvCxnSpPr>
          <p:nvPr/>
        </p:nvCxnSpPr>
        <p:spPr>
          <a:xfrm>
            <a:off x="3755291" y="3204868"/>
            <a:ext cx="797169" cy="695569"/>
          </a:xfrm>
          <a:prstGeom prst="line">
            <a:avLst/>
          </a:prstGeom>
          <a:ln w="19050">
            <a:solidFill>
              <a:srgbClr val="1978B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1CA174-B9AC-440D-B003-A756EAF4B84F}"/>
              </a:ext>
            </a:extLst>
          </p:cNvPr>
          <p:cNvCxnSpPr>
            <a:cxnSpLocks/>
          </p:cNvCxnSpPr>
          <p:nvPr/>
        </p:nvCxnSpPr>
        <p:spPr>
          <a:xfrm>
            <a:off x="6223576" y="3260668"/>
            <a:ext cx="797169" cy="695569"/>
          </a:xfrm>
          <a:prstGeom prst="line">
            <a:avLst/>
          </a:prstGeom>
          <a:ln w="19050">
            <a:solidFill>
              <a:srgbClr val="1978B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764AA7-3A58-4FE9-9D03-17EE3D093F11}"/>
              </a:ext>
            </a:extLst>
          </p:cNvPr>
          <p:cNvCxnSpPr>
            <a:cxnSpLocks/>
          </p:cNvCxnSpPr>
          <p:nvPr/>
        </p:nvCxnSpPr>
        <p:spPr>
          <a:xfrm>
            <a:off x="6938684" y="1451622"/>
            <a:ext cx="797169" cy="695569"/>
          </a:xfrm>
          <a:prstGeom prst="line">
            <a:avLst/>
          </a:prstGeom>
          <a:ln w="19050">
            <a:solidFill>
              <a:srgbClr val="1978B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C68915-3CE2-4540-B277-448B7E7CDCB5}"/>
              </a:ext>
            </a:extLst>
          </p:cNvPr>
          <p:cNvCxnSpPr/>
          <p:nvPr/>
        </p:nvCxnSpPr>
        <p:spPr>
          <a:xfrm>
            <a:off x="1715475" y="3200961"/>
            <a:ext cx="2039816" cy="0"/>
          </a:xfrm>
          <a:prstGeom prst="line">
            <a:avLst/>
          </a:prstGeom>
          <a:ln w="19050">
            <a:solidFill>
              <a:srgbClr val="1978B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824379-EC2A-4C2C-8430-4CCC41633740}"/>
              </a:ext>
            </a:extLst>
          </p:cNvPr>
          <p:cNvCxnSpPr/>
          <p:nvPr/>
        </p:nvCxnSpPr>
        <p:spPr>
          <a:xfrm>
            <a:off x="7020745" y="3956237"/>
            <a:ext cx="2039816" cy="0"/>
          </a:xfrm>
          <a:prstGeom prst="line">
            <a:avLst/>
          </a:prstGeom>
          <a:ln w="19050">
            <a:solidFill>
              <a:srgbClr val="1978B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393381-5AD0-4B23-873A-63193541B942}"/>
              </a:ext>
            </a:extLst>
          </p:cNvPr>
          <p:cNvCxnSpPr/>
          <p:nvPr/>
        </p:nvCxnSpPr>
        <p:spPr>
          <a:xfrm>
            <a:off x="4908947" y="1451622"/>
            <a:ext cx="2039816" cy="0"/>
          </a:xfrm>
          <a:prstGeom prst="line">
            <a:avLst/>
          </a:prstGeom>
          <a:ln w="19050">
            <a:solidFill>
              <a:srgbClr val="1978B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C3DAED8-1C04-48A1-AFF7-42A14BFF4D70}"/>
              </a:ext>
            </a:extLst>
          </p:cNvPr>
          <p:cNvSpPr txBox="1"/>
          <p:nvPr/>
        </p:nvSpPr>
        <p:spPr>
          <a:xfrm>
            <a:off x="3655645" y="5455464"/>
            <a:ext cx="1875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20</a:t>
            </a:r>
            <a:r>
              <a:rPr lang="en-US" sz="2000" b="1" baseline="30000" dirty="0">
                <a:latin typeface="Cambria" panose="02040503050406030204" pitchFamily="18" charset="0"/>
              </a:rPr>
              <a:t>th</a:t>
            </a:r>
            <a:r>
              <a:rPr lang="en-US" sz="2000" b="1" dirty="0">
                <a:latin typeface="Cambria" panose="02040503050406030204" pitchFamily="18" charset="0"/>
              </a:rPr>
              <a:t> Nov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5C34DA-1523-4E99-8849-911AB988839B}"/>
              </a:ext>
            </a:extLst>
          </p:cNvPr>
          <p:cNvSpPr txBox="1"/>
          <p:nvPr/>
        </p:nvSpPr>
        <p:spPr>
          <a:xfrm>
            <a:off x="3581975" y="5872237"/>
            <a:ext cx="3438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Connect to Google Search engine and return 200 websites.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079E7-5CE8-4EFC-8D23-B6DCE0E11940}"/>
              </a:ext>
            </a:extLst>
          </p:cNvPr>
          <p:cNvSpPr txBox="1"/>
          <p:nvPr/>
        </p:nvSpPr>
        <p:spPr>
          <a:xfrm>
            <a:off x="1551353" y="2833583"/>
            <a:ext cx="397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21</a:t>
            </a:r>
            <a:r>
              <a:rPr lang="en-US" sz="2000" b="1" baseline="30000" dirty="0">
                <a:latin typeface="Cambria" panose="02040503050406030204" pitchFamily="18" charset="0"/>
              </a:rPr>
              <a:t>th</a:t>
            </a:r>
            <a:r>
              <a:rPr lang="en-US" sz="2000" b="1" dirty="0">
                <a:latin typeface="Cambria" panose="02040503050406030204" pitchFamily="18" charset="0"/>
              </a:rPr>
              <a:t> Nov --- Nov30</a:t>
            </a:r>
            <a:r>
              <a:rPr lang="en-US" sz="2000" b="1" baseline="30000" dirty="0">
                <a:latin typeface="Cambria" panose="02040503050406030204" pitchFamily="18" charset="0"/>
              </a:rPr>
              <a:t>th</a:t>
            </a:r>
            <a:endParaRPr lang="en-US" sz="2000" b="1" dirty="0">
              <a:latin typeface="Cambria" panose="020405030504060302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298D48-BBA0-471D-A94B-1AADB496EA89}"/>
              </a:ext>
            </a:extLst>
          </p:cNvPr>
          <p:cNvSpPr txBox="1"/>
          <p:nvPr/>
        </p:nvSpPr>
        <p:spPr>
          <a:xfrm>
            <a:off x="1416537" y="3223997"/>
            <a:ext cx="3516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</a:rPr>
              <a:t>Identify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</a:rPr>
              <a:t>Analyze the content.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17F7C9-5FB9-4F34-8F24-30273A2D89E7}"/>
              </a:ext>
            </a:extLst>
          </p:cNvPr>
          <p:cNvSpPr txBox="1"/>
          <p:nvPr/>
        </p:nvSpPr>
        <p:spPr>
          <a:xfrm>
            <a:off x="7024654" y="3579650"/>
            <a:ext cx="2035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1</a:t>
            </a:r>
            <a:r>
              <a:rPr lang="en-US" sz="2000" b="1" baseline="30000" dirty="0">
                <a:latin typeface="Cambria" panose="02040503050406030204" pitchFamily="18" charset="0"/>
              </a:rPr>
              <a:t>st</a:t>
            </a:r>
            <a:r>
              <a:rPr lang="en-US" sz="2000" b="1" dirty="0">
                <a:latin typeface="Cambria" panose="02040503050406030204" pitchFamily="18" charset="0"/>
              </a:rPr>
              <a:t> Dec---5</a:t>
            </a:r>
            <a:r>
              <a:rPr lang="en-US" sz="2000" b="1" baseline="30000" dirty="0">
                <a:latin typeface="Cambria" panose="02040503050406030204" pitchFamily="18" charset="0"/>
              </a:rPr>
              <a:t>th</a:t>
            </a:r>
            <a:r>
              <a:rPr lang="en-US" sz="2000" b="1" dirty="0">
                <a:latin typeface="Cambria" panose="02040503050406030204" pitchFamily="18" charset="0"/>
              </a:rPr>
              <a:t> Dec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C71300-B098-4C21-9022-6C9D7C47F541}"/>
              </a:ext>
            </a:extLst>
          </p:cNvPr>
          <p:cNvSpPr txBox="1"/>
          <p:nvPr/>
        </p:nvSpPr>
        <p:spPr>
          <a:xfrm>
            <a:off x="6948763" y="4009292"/>
            <a:ext cx="4246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Achieve visualization(UI)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FDF729-89AF-4948-9B57-476AD49E7B7B}"/>
              </a:ext>
            </a:extLst>
          </p:cNvPr>
          <p:cNvSpPr txBox="1"/>
          <p:nvPr/>
        </p:nvSpPr>
        <p:spPr>
          <a:xfrm>
            <a:off x="4734744" y="853863"/>
            <a:ext cx="2602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  </a:t>
            </a:r>
          </a:p>
          <a:p>
            <a:r>
              <a:rPr lang="en-US" sz="2000" b="1" dirty="0">
                <a:latin typeface="Cambria" panose="02040503050406030204" pitchFamily="18" charset="0"/>
              </a:rPr>
              <a:t> 6</a:t>
            </a:r>
            <a:r>
              <a:rPr lang="en-US" sz="2000" b="1" baseline="30000" dirty="0">
                <a:latin typeface="Cambria" panose="02040503050406030204" pitchFamily="18" charset="0"/>
              </a:rPr>
              <a:t>th</a:t>
            </a:r>
            <a:r>
              <a:rPr lang="en-US" sz="2000" b="1" dirty="0">
                <a:latin typeface="Cambria" panose="02040503050406030204" pitchFamily="18" charset="0"/>
              </a:rPr>
              <a:t> Dec--- 10</a:t>
            </a:r>
            <a:r>
              <a:rPr lang="en-US" sz="2000" b="1" baseline="30000" dirty="0">
                <a:latin typeface="Cambria" panose="02040503050406030204" pitchFamily="18" charset="0"/>
              </a:rPr>
              <a:t>th</a:t>
            </a:r>
            <a:r>
              <a:rPr lang="en-US" sz="2000" b="1" dirty="0">
                <a:latin typeface="Cambria" panose="02040503050406030204" pitchFamily="18" charset="0"/>
              </a:rPr>
              <a:t> Dec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5FA0DB-0610-496A-9E79-E12EFE556AE2}"/>
              </a:ext>
            </a:extLst>
          </p:cNvPr>
          <p:cNvSpPr txBox="1"/>
          <p:nvPr/>
        </p:nvSpPr>
        <p:spPr>
          <a:xfrm>
            <a:off x="3872522" y="1512765"/>
            <a:ext cx="3473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(Optional</a:t>
            </a:r>
            <a:r>
              <a:rPr lang="zh-CN" altLang="en-US" sz="2000" b="1" dirty="0">
                <a:latin typeface="Cambria" panose="02040503050406030204" pitchFamily="18" charset="0"/>
              </a:rPr>
              <a:t>）</a:t>
            </a:r>
            <a:r>
              <a:rPr lang="en-US" altLang="zh-CN" sz="2000" b="1" dirty="0">
                <a:latin typeface="Cambria" panose="02040503050406030204" pitchFamily="18" charset="0"/>
              </a:rPr>
              <a:t>Storing user preference, improving user experience </a:t>
            </a:r>
            <a:endParaRPr lang="en-US" sz="20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49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3941B-8CA7-4E99-B04C-6777F012E836}"/>
              </a:ext>
            </a:extLst>
          </p:cNvPr>
          <p:cNvSpPr txBox="1"/>
          <p:nvPr/>
        </p:nvSpPr>
        <p:spPr>
          <a:xfrm>
            <a:off x="670077" y="228714"/>
            <a:ext cx="1082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program in Scala and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226C0-2EA3-402C-AB8E-3EFEF64EE8E5}"/>
              </a:ext>
            </a:extLst>
          </p:cNvPr>
          <p:cNvSpPr txBox="1"/>
          <p:nvPr/>
        </p:nvSpPr>
        <p:spPr>
          <a:xfrm>
            <a:off x="1539631" y="5942499"/>
            <a:ext cx="8643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https://github.com/gobackhuoxing/CSYE7200FinalProject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48B5A-319D-4803-A7A6-D52AE14C9EA4}"/>
              </a:ext>
            </a:extLst>
          </p:cNvPr>
          <p:cNvSpPr txBox="1"/>
          <p:nvPr/>
        </p:nvSpPr>
        <p:spPr>
          <a:xfrm>
            <a:off x="1830976" y="1795031"/>
            <a:ext cx="65883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Website processor</a:t>
            </a:r>
          </a:p>
          <a:p>
            <a:r>
              <a:rPr lang="en-US" sz="2000" b="1" dirty="0">
                <a:latin typeface="Cambria" panose="02040503050406030204" pitchFamily="18" charset="0"/>
              </a:rPr>
              <a:t>           </a:t>
            </a:r>
          </a:p>
          <a:p>
            <a:endParaRPr lang="en-US" sz="2000" b="1" dirty="0">
              <a:latin typeface="Cambria" panose="02040503050406030204" pitchFamily="18" charset="0"/>
            </a:endParaRPr>
          </a:p>
          <a:p>
            <a:endParaRPr lang="en-US" sz="2000" b="1" dirty="0">
              <a:latin typeface="Cambria" panose="02040503050406030204" pitchFamily="18" charset="0"/>
            </a:endParaRPr>
          </a:p>
          <a:p>
            <a:endParaRPr lang="en-US" sz="2000" b="1" dirty="0">
              <a:latin typeface="Cambria" panose="02040503050406030204" pitchFamily="18" charset="0"/>
            </a:endParaRPr>
          </a:p>
          <a:p>
            <a:endParaRPr lang="en-US" sz="2000" b="1" dirty="0">
              <a:latin typeface="Cambria" panose="02040503050406030204" pitchFamily="18" charset="0"/>
            </a:endParaRPr>
          </a:p>
          <a:p>
            <a:endParaRPr lang="en-US" sz="2000" b="1" dirty="0">
              <a:latin typeface="Cambria" panose="02040503050406030204" pitchFamily="18" charset="0"/>
            </a:endParaRPr>
          </a:p>
          <a:p>
            <a:endParaRPr lang="en-US" sz="2000" b="1" dirty="0">
              <a:latin typeface="Cambria" panose="02040503050406030204" pitchFamily="18" charset="0"/>
            </a:endParaRPr>
          </a:p>
          <a:p>
            <a:endParaRPr lang="en-US" sz="2000" b="1" dirty="0">
              <a:latin typeface="Cambria" panose="02040503050406030204" pitchFamily="18" charset="0"/>
            </a:endParaRPr>
          </a:p>
          <a:p>
            <a:endParaRPr lang="en-US" sz="2000" b="1" dirty="0">
              <a:latin typeface="Cambria" panose="02040503050406030204" pitchFamily="18" charset="0"/>
            </a:endParaRPr>
          </a:p>
          <a:p>
            <a:endParaRPr lang="en-US" sz="2000" b="1" dirty="0">
              <a:latin typeface="Cambria" panose="02040503050406030204" pitchFamily="18" charset="0"/>
            </a:endParaRPr>
          </a:p>
          <a:p>
            <a:endParaRPr lang="en-US" sz="2000" b="1" dirty="0">
              <a:latin typeface="Cambria" panose="02040503050406030204" pitchFamily="18" charset="0"/>
            </a:endParaRPr>
          </a:p>
          <a:p>
            <a:endParaRPr lang="en-US" sz="2000" b="1" dirty="0">
              <a:latin typeface="Cambria" panose="02040503050406030204" pitchFamily="18" charset="0"/>
            </a:endParaRPr>
          </a:p>
          <a:p>
            <a:endParaRPr lang="en-US" sz="2000" b="1" dirty="0"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4FDB9-9CC6-4947-BAF3-B4C4877E5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558" y="1273677"/>
            <a:ext cx="2655992" cy="3434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705D8F-324E-44C6-8D93-FB3CEF416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703" y="1756936"/>
            <a:ext cx="497345" cy="542188"/>
          </a:xfrm>
          <a:prstGeom prst="rect">
            <a:avLst/>
          </a:prstGeom>
        </p:spPr>
      </p:pic>
      <p:sp>
        <p:nvSpPr>
          <p:cNvPr id="7" name="AutoShape 91">
            <a:extLst>
              <a:ext uri="{FF2B5EF4-FFF2-40B4-BE49-F238E27FC236}">
                <a16:creationId xmlns:a16="http://schemas.microsoft.com/office/drawing/2014/main" id="{491D526C-6929-4E30-A9A2-2C0AD52B1616}"/>
              </a:ext>
            </a:extLst>
          </p:cNvPr>
          <p:cNvSpPr>
            <a:spLocks/>
          </p:cNvSpPr>
          <p:nvPr/>
        </p:nvSpPr>
        <p:spPr bwMode="auto">
          <a:xfrm>
            <a:off x="7678519" y="1695938"/>
            <a:ext cx="535450" cy="541866"/>
          </a:xfrm>
          <a:custGeom>
            <a:avLst/>
            <a:gdLst>
              <a:gd name="T0" fmla="+- 0 10795 54"/>
              <a:gd name="T1" fmla="*/ T0 w 21483"/>
              <a:gd name="T2" fmla="*/ 10800 h 21600"/>
              <a:gd name="T3" fmla="+- 0 10795 54"/>
              <a:gd name="T4" fmla="*/ T3 w 21483"/>
              <a:gd name="T5" fmla="*/ 10800 h 21600"/>
              <a:gd name="T6" fmla="+- 0 10795 54"/>
              <a:gd name="T7" fmla="*/ T6 w 21483"/>
              <a:gd name="T8" fmla="*/ 10800 h 21600"/>
              <a:gd name="T9" fmla="+- 0 10795 54"/>
              <a:gd name="T10" fmla="*/ T9 w 2148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83" h="21600">
                <a:moveTo>
                  <a:pt x="20490" y="581"/>
                </a:moveTo>
                <a:cubicBezTo>
                  <a:pt x="20984" y="1781"/>
                  <a:pt x="21295" y="3048"/>
                  <a:pt x="21421" y="4387"/>
                </a:cubicBezTo>
                <a:cubicBezTo>
                  <a:pt x="21545" y="5722"/>
                  <a:pt x="21482" y="7179"/>
                  <a:pt x="21220" y="8744"/>
                </a:cubicBezTo>
                <a:cubicBezTo>
                  <a:pt x="20549" y="13134"/>
                  <a:pt x="18385" y="16469"/>
                  <a:pt x="14732" y="18748"/>
                </a:cubicBezTo>
                <a:cubicBezTo>
                  <a:pt x="13010" y="19857"/>
                  <a:pt x="11265" y="20408"/>
                  <a:pt x="9505" y="20408"/>
                </a:cubicBezTo>
                <a:cubicBezTo>
                  <a:pt x="8354" y="20408"/>
                  <a:pt x="7208" y="20165"/>
                  <a:pt x="6064" y="19682"/>
                </a:cubicBezTo>
                <a:cubicBezTo>
                  <a:pt x="5893" y="19609"/>
                  <a:pt x="5725" y="19519"/>
                  <a:pt x="5556" y="19411"/>
                </a:cubicBezTo>
                <a:cubicBezTo>
                  <a:pt x="5388" y="19301"/>
                  <a:pt x="5221" y="19191"/>
                  <a:pt x="5058" y="19075"/>
                </a:cubicBezTo>
                <a:cubicBezTo>
                  <a:pt x="4840" y="18928"/>
                  <a:pt x="4625" y="18790"/>
                  <a:pt x="4414" y="18660"/>
                </a:cubicBezTo>
                <a:cubicBezTo>
                  <a:pt x="4199" y="18527"/>
                  <a:pt x="4017" y="18465"/>
                  <a:pt x="3857" y="18465"/>
                </a:cubicBezTo>
                <a:cubicBezTo>
                  <a:pt x="3785" y="18485"/>
                  <a:pt x="3698" y="18561"/>
                  <a:pt x="3598" y="18700"/>
                </a:cubicBezTo>
                <a:cubicBezTo>
                  <a:pt x="3497" y="18841"/>
                  <a:pt x="3392" y="18996"/>
                  <a:pt x="3287" y="19174"/>
                </a:cubicBezTo>
                <a:cubicBezTo>
                  <a:pt x="3184" y="19349"/>
                  <a:pt x="3085" y="19536"/>
                  <a:pt x="2989" y="19728"/>
                </a:cubicBezTo>
                <a:cubicBezTo>
                  <a:pt x="2898" y="19922"/>
                  <a:pt x="2821" y="20072"/>
                  <a:pt x="2760" y="20179"/>
                </a:cubicBezTo>
                <a:cubicBezTo>
                  <a:pt x="2655" y="20388"/>
                  <a:pt x="2557" y="20575"/>
                  <a:pt x="2463" y="20741"/>
                </a:cubicBezTo>
                <a:cubicBezTo>
                  <a:pt x="2372" y="20908"/>
                  <a:pt x="2285" y="21055"/>
                  <a:pt x="2213" y="21182"/>
                </a:cubicBezTo>
                <a:cubicBezTo>
                  <a:pt x="2025" y="21461"/>
                  <a:pt x="1787" y="21599"/>
                  <a:pt x="1494" y="21599"/>
                </a:cubicBezTo>
                <a:lnTo>
                  <a:pt x="1450" y="21599"/>
                </a:lnTo>
                <a:cubicBezTo>
                  <a:pt x="1235" y="21583"/>
                  <a:pt x="1050" y="21526"/>
                  <a:pt x="895" y="21433"/>
                </a:cubicBezTo>
                <a:cubicBezTo>
                  <a:pt x="743" y="21334"/>
                  <a:pt x="617" y="21224"/>
                  <a:pt x="521" y="21097"/>
                </a:cubicBezTo>
                <a:cubicBezTo>
                  <a:pt x="425" y="20975"/>
                  <a:pt x="348" y="20846"/>
                  <a:pt x="292" y="20716"/>
                </a:cubicBezTo>
                <a:cubicBezTo>
                  <a:pt x="236" y="20586"/>
                  <a:pt x="198" y="20484"/>
                  <a:pt x="184" y="20408"/>
                </a:cubicBezTo>
                <a:cubicBezTo>
                  <a:pt x="-17" y="20077"/>
                  <a:pt x="-54" y="19724"/>
                  <a:pt x="74" y="19355"/>
                </a:cubicBezTo>
                <a:cubicBezTo>
                  <a:pt x="222" y="18877"/>
                  <a:pt x="430" y="18479"/>
                  <a:pt x="699" y="18152"/>
                </a:cubicBezTo>
                <a:cubicBezTo>
                  <a:pt x="970" y="17827"/>
                  <a:pt x="1235" y="17536"/>
                  <a:pt x="1494" y="17276"/>
                </a:cubicBezTo>
                <a:cubicBezTo>
                  <a:pt x="1712" y="17068"/>
                  <a:pt x="1901" y="16873"/>
                  <a:pt x="2061" y="16692"/>
                </a:cubicBezTo>
                <a:cubicBezTo>
                  <a:pt x="2222" y="16511"/>
                  <a:pt x="2325" y="16319"/>
                  <a:pt x="2367" y="16113"/>
                </a:cubicBezTo>
                <a:cubicBezTo>
                  <a:pt x="2383" y="16057"/>
                  <a:pt x="2383" y="16003"/>
                  <a:pt x="2367" y="15949"/>
                </a:cubicBezTo>
                <a:cubicBezTo>
                  <a:pt x="2353" y="15899"/>
                  <a:pt x="2318" y="15783"/>
                  <a:pt x="2257" y="15611"/>
                </a:cubicBezTo>
                <a:cubicBezTo>
                  <a:pt x="2213" y="15503"/>
                  <a:pt x="2168" y="15379"/>
                  <a:pt x="2128" y="15241"/>
                </a:cubicBezTo>
                <a:cubicBezTo>
                  <a:pt x="2086" y="15100"/>
                  <a:pt x="2051" y="14941"/>
                  <a:pt x="2021" y="14761"/>
                </a:cubicBezTo>
                <a:cubicBezTo>
                  <a:pt x="1836" y="13321"/>
                  <a:pt x="1883" y="11988"/>
                  <a:pt x="2166" y="10774"/>
                </a:cubicBezTo>
                <a:cubicBezTo>
                  <a:pt x="2449" y="9557"/>
                  <a:pt x="2898" y="8464"/>
                  <a:pt x="3509" y="7493"/>
                </a:cubicBezTo>
                <a:cubicBezTo>
                  <a:pt x="4122" y="6527"/>
                  <a:pt x="4852" y="5689"/>
                  <a:pt x="5694" y="4986"/>
                </a:cubicBezTo>
                <a:cubicBezTo>
                  <a:pt x="6539" y="4283"/>
                  <a:pt x="7416" y="3741"/>
                  <a:pt x="8326" y="3351"/>
                </a:cubicBezTo>
                <a:cubicBezTo>
                  <a:pt x="8939" y="3091"/>
                  <a:pt x="9611" y="2939"/>
                  <a:pt x="10336" y="2894"/>
                </a:cubicBezTo>
                <a:cubicBezTo>
                  <a:pt x="11066" y="2848"/>
                  <a:pt x="11826" y="2817"/>
                  <a:pt x="12617" y="2798"/>
                </a:cubicBezTo>
                <a:cubicBezTo>
                  <a:pt x="13073" y="2798"/>
                  <a:pt x="13546" y="2789"/>
                  <a:pt x="14037" y="2772"/>
                </a:cubicBezTo>
                <a:cubicBezTo>
                  <a:pt x="14531" y="2752"/>
                  <a:pt x="15008" y="2704"/>
                  <a:pt x="15469" y="2623"/>
                </a:cubicBezTo>
                <a:cubicBezTo>
                  <a:pt x="15926" y="2541"/>
                  <a:pt x="16351" y="2414"/>
                  <a:pt x="16740" y="2239"/>
                </a:cubicBezTo>
                <a:cubicBezTo>
                  <a:pt x="17128" y="2064"/>
                  <a:pt x="17446" y="1815"/>
                  <a:pt x="17692" y="1499"/>
                </a:cubicBezTo>
                <a:cubicBezTo>
                  <a:pt x="17839" y="1321"/>
                  <a:pt x="17984" y="1135"/>
                  <a:pt x="18125" y="948"/>
                </a:cubicBezTo>
                <a:cubicBezTo>
                  <a:pt x="18261" y="756"/>
                  <a:pt x="18403" y="595"/>
                  <a:pt x="18548" y="460"/>
                </a:cubicBezTo>
                <a:cubicBezTo>
                  <a:pt x="18696" y="324"/>
                  <a:pt x="18855" y="214"/>
                  <a:pt x="19028" y="129"/>
                </a:cubicBezTo>
                <a:cubicBezTo>
                  <a:pt x="19206" y="42"/>
                  <a:pt x="19423" y="0"/>
                  <a:pt x="19688" y="0"/>
                </a:cubicBezTo>
                <a:cubicBezTo>
                  <a:pt x="19856" y="0"/>
                  <a:pt x="20015" y="50"/>
                  <a:pt x="20163" y="155"/>
                </a:cubicBezTo>
                <a:cubicBezTo>
                  <a:pt x="20308" y="261"/>
                  <a:pt x="20418" y="400"/>
                  <a:pt x="20490" y="581"/>
                </a:cubicBezTo>
                <a:moveTo>
                  <a:pt x="15350" y="9977"/>
                </a:moveTo>
                <a:cubicBezTo>
                  <a:pt x="15596" y="10017"/>
                  <a:pt x="15811" y="9927"/>
                  <a:pt x="15993" y="9712"/>
                </a:cubicBezTo>
                <a:cubicBezTo>
                  <a:pt x="16178" y="9503"/>
                  <a:pt x="16276" y="9249"/>
                  <a:pt x="16291" y="8953"/>
                </a:cubicBezTo>
                <a:cubicBezTo>
                  <a:pt x="16305" y="8636"/>
                  <a:pt x="16230" y="8374"/>
                  <a:pt x="16064" y="8159"/>
                </a:cubicBezTo>
                <a:cubicBezTo>
                  <a:pt x="15893" y="7947"/>
                  <a:pt x="15680" y="7832"/>
                  <a:pt x="15418" y="7815"/>
                </a:cubicBezTo>
                <a:cubicBezTo>
                  <a:pt x="14321" y="7761"/>
                  <a:pt x="13284" y="7834"/>
                  <a:pt x="12315" y="8038"/>
                </a:cubicBezTo>
                <a:cubicBezTo>
                  <a:pt x="11344" y="8241"/>
                  <a:pt x="10425" y="8571"/>
                  <a:pt x="9550" y="9032"/>
                </a:cubicBezTo>
                <a:cubicBezTo>
                  <a:pt x="8673" y="9492"/>
                  <a:pt x="7842" y="10090"/>
                  <a:pt x="7046" y="10830"/>
                </a:cubicBezTo>
                <a:cubicBezTo>
                  <a:pt x="6249" y="11567"/>
                  <a:pt x="5479" y="12465"/>
                  <a:pt x="4732" y="13518"/>
                </a:cubicBezTo>
                <a:cubicBezTo>
                  <a:pt x="4562" y="13764"/>
                  <a:pt x="4482" y="14032"/>
                  <a:pt x="4496" y="14323"/>
                </a:cubicBezTo>
                <a:cubicBezTo>
                  <a:pt x="4510" y="14617"/>
                  <a:pt x="4620" y="14862"/>
                  <a:pt x="4821" y="15063"/>
                </a:cubicBezTo>
                <a:cubicBezTo>
                  <a:pt x="4971" y="15221"/>
                  <a:pt x="5163" y="15311"/>
                  <a:pt x="5392" y="15317"/>
                </a:cubicBezTo>
                <a:cubicBezTo>
                  <a:pt x="5668" y="15317"/>
                  <a:pt x="5900" y="15195"/>
                  <a:pt x="6087" y="14953"/>
                </a:cubicBezTo>
                <a:cubicBezTo>
                  <a:pt x="6759" y="14035"/>
                  <a:pt x="7435" y="13244"/>
                  <a:pt x="8116" y="12586"/>
                </a:cubicBezTo>
                <a:cubicBezTo>
                  <a:pt x="8794" y="11929"/>
                  <a:pt x="9510" y="11401"/>
                  <a:pt x="10259" y="11005"/>
                </a:cubicBezTo>
                <a:cubicBezTo>
                  <a:pt x="11010" y="10610"/>
                  <a:pt x="11801" y="10330"/>
                  <a:pt x="12636" y="10167"/>
                </a:cubicBezTo>
                <a:cubicBezTo>
                  <a:pt x="13467" y="10003"/>
                  <a:pt x="14372" y="9938"/>
                  <a:pt x="15350" y="99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41285" tIns="41285" rIns="41285" bIns="41285" anchor="ctr"/>
          <a:lstStyle/>
          <a:p>
            <a:pPr defTabSz="742926">
              <a:defRPr/>
            </a:pPr>
            <a:endParaRPr lang="es-ES" sz="2000" b="1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" panose="02040503050406030204" pitchFamily="18" charset="0"/>
              <a:cs typeface="Gill Sans" charset="0"/>
              <a:sym typeface="Gill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60C62-9FF2-4BBF-8434-A8CA5F93E342}"/>
              </a:ext>
            </a:extLst>
          </p:cNvPr>
          <p:cNvSpPr txBox="1"/>
          <p:nvPr/>
        </p:nvSpPr>
        <p:spPr>
          <a:xfrm>
            <a:off x="8263553" y="1756936"/>
            <a:ext cx="1914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Web Crawler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E5D954-B805-49AC-808D-6AFF6802D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703" y="3054085"/>
            <a:ext cx="505273" cy="550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FA2513-BB4A-48C5-90E0-6D3396CDE42D}"/>
              </a:ext>
            </a:extLst>
          </p:cNvPr>
          <p:cNvSpPr txBox="1"/>
          <p:nvPr/>
        </p:nvSpPr>
        <p:spPr>
          <a:xfrm>
            <a:off x="1905184" y="3054085"/>
            <a:ext cx="2983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Machine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ED095-8515-4BA0-A5C4-97B388CCE565}"/>
              </a:ext>
            </a:extLst>
          </p:cNvPr>
          <p:cNvSpPr txBox="1"/>
          <p:nvPr/>
        </p:nvSpPr>
        <p:spPr>
          <a:xfrm>
            <a:off x="1527908" y="5497643"/>
            <a:ext cx="3931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Code repository would be:</a:t>
            </a:r>
          </a:p>
        </p:txBody>
      </p:sp>
      <p:sp>
        <p:nvSpPr>
          <p:cNvPr id="14" name="AutoShape 91">
            <a:extLst>
              <a:ext uri="{FF2B5EF4-FFF2-40B4-BE49-F238E27FC236}">
                <a16:creationId xmlns:a16="http://schemas.microsoft.com/office/drawing/2014/main" id="{AA4BD387-E872-4E6A-9CCF-66E7A19E7D13}"/>
              </a:ext>
            </a:extLst>
          </p:cNvPr>
          <p:cNvSpPr>
            <a:spLocks/>
          </p:cNvSpPr>
          <p:nvPr/>
        </p:nvSpPr>
        <p:spPr bwMode="auto">
          <a:xfrm>
            <a:off x="7619037" y="2931522"/>
            <a:ext cx="535450" cy="541866"/>
          </a:xfrm>
          <a:custGeom>
            <a:avLst/>
            <a:gdLst>
              <a:gd name="T0" fmla="+- 0 10795 54"/>
              <a:gd name="T1" fmla="*/ T0 w 21483"/>
              <a:gd name="T2" fmla="*/ 10800 h 21600"/>
              <a:gd name="T3" fmla="+- 0 10795 54"/>
              <a:gd name="T4" fmla="*/ T3 w 21483"/>
              <a:gd name="T5" fmla="*/ 10800 h 21600"/>
              <a:gd name="T6" fmla="+- 0 10795 54"/>
              <a:gd name="T7" fmla="*/ T6 w 21483"/>
              <a:gd name="T8" fmla="*/ 10800 h 21600"/>
              <a:gd name="T9" fmla="+- 0 10795 54"/>
              <a:gd name="T10" fmla="*/ T9 w 2148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83" h="21600">
                <a:moveTo>
                  <a:pt x="20490" y="581"/>
                </a:moveTo>
                <a:cubicBezTo>
                  <a:pt x="20984" y="1781"/>
                  <a:pt x="21295" y="3048"/>
                  <a:pt x="21421" y="4387"/>
                </a:cubicBezTo>
                <a:cubicBezTo>
                  <a:pt x="21545" y="5722"/>
                  <a:pt x="21482" y="7179"/>
                  <a:pt x="21220" y="8744"/>
                </a:cubicBezTo>
                <a:cubicBezTo>
                  <a:pt x="20549" y="13134"/>
                  <a:pt x="18385" y="16469"/>
                  <a:pt x="14732" y="18748"/>
                </a:cubicBezTo>
                <a:cubicBezTo>
                  <a:pt x="13010" y="19857"/>
                  <a:pt x="11265" y="20408"/>
                  <a:pt x="9505" y="20408"/>
                </a:cubicBezTo>
                <a:cubicBezTo>
                  <a:pt x="8354" y="20408"/>
                  <a:pt x="7208" y="20165"/>
                  <a:pt x="6064" y="19682"/>
                </a:cubicBezTo>
                <a:cubicBezTo>
                  <a:pt x="5893" y="19609"/>
                  <a:pt x="5725" y="19519"/>
                  <a:pt x="5556" y="19411"/>
                </a:cubicBezTo>
                <a:cubicBezTo>
                  <a:pt x="5388" y="19301"/>
                  <a:pt x="5221" y="19191"/>
                  <a:pt x="5058" y="19075"/>
                </a:cubicBezTo>
                <a:cubicBezTo>
                  <a:pt x="4840" y="18928"/>
                  <a:pt x="4625" y="18790"/>
                  <a:pt x="4414" y="18660"/>
                </a:cubicBezTo>
                <a:cubicBezTo>
                  <a:pt x="4199" y="18527"/>
                  <a:pt x="4017" y="18465"/>
                  <a:pt x="3857" y="18465"/>
                </a:cubicBezTo>
                <a:cubicBezTo>
                  <a:pt x="3785" y="18485"/>
                  <a:pt x="3698" y="18561"/>
                  <a:pt x="3598" y="18700"/>
                </a:cubicBezTo>
                <a:cubicBezTo>
                  <a:pt x="3497" y="18841"/>
                  <a:pt x="3392" y="18996"/>
                  <a:pt x="3287" y="19174"/>
                </a:cubicBezTo>
                <a:cubicBezTo>
                  <a:pt x="3184" y="19349"/>
                  <a:pt x="3085" y="19536"/>
                  <a:pt x="2989" y="19728"/>
                </a:cubicBezTo>
                <a:cubicBezTo>
                  <a:pt x="2898" y="19922"/>
                  <a:pt x="2821" y="20072"/>
                  <a:pt x="2760" y="20179"/>
                </a:cubicBezTo>
                <a:cubicBezTo>
                  <a:pt x="2655" y="20388"/>
                  <a:pt x="2557" y="20575"/>
                  <a:pt x="2463" y="20741"/>
                </a:cubicBezTo>
                <a:cubicBezTo>
                  <a:pt x="2372" y="20908"/>
                  <a:pt x="2285" y="21055"/>
                  <a:pt x="2213" y="21182"/>
                </a:cubicBezTo>
                <a:cubicBezTo>
                  <a:pt x="2025" y="21461"/>
                  <a:pt x="1787" y="21599"/>
                  <a:pt x="1494" y="21599"/>
                </a:cubicBezTo>
                <a:lnTo>
                  <a:pt x="1450" y="21599"/>
                </a:lnTo>
                <a:cubicBezTo>
                  <a:pt x="1235" y="21583"/>
                  <a:pt x="1050" y="21526"/>
                  <a:pt x="895" y="21433"/>
                </a:cubicBezTo>
                <a:cubicBezTo>
                  <a:pt x="743" y="21334"/>
                  <a:pt x="617" y="21224"/>
                  <a:pt x="521" y="21097"/>
                </a:cubicBezTo>
                <a:cubicBezTo>
                  <a:pt x="425" y="20975"/>
                  <a:pt x="348" y="20846"/>
                  <a:pt x="292" y="20716"/>
                </a:cubicBezTo>
                <a:cubicBezTo>
                  <a:pt x="236" y="20586"/>
                  <a:pt x="198" y="20484"/>
                  <a:pt x="184" y="20408"/>
                </a:cubicBezTo>
                <a:cubicBezTo>
                  <a:pt x="-17" y="20077"/>
                  <a:pt x="-54" y="19724"/>
                  <a:pt x="74" y="19355"/>
                </a:cubicBezTo>
                <a:cubicBezTo>
                  <a:pt x="222" y="18877"/>
                  <a:pt x="430" y="18479"/>
                  <a:pt x="699" y="18152"/>
                </a:cubicBezTo>
                <a:cubicBezTo>
                  <a:pt x="970" y="17827"/>
                  <a:pt x="1235" y="17536"/>
                  <a:pt x="1494" y="17276"/>
                </a:cubicBezTo>
                <a:cubicBezTo>
                  <a:pt x="1712" y="17068"/>
                  <a:pt x="1901" y="16873"/>
                  <a:pt x="2061" y="16692"/>
                </a:cubicBezTo>
                <a:cubicBezTo>
                  <a:pt x="2222" y="16511"/>
                  <a:pt x="2325" y="16319"/>
                  <a:pt x="2367" y="16113"/>
                </a:cubicBezTo>
                <a:cubicBezTo>
                  <a:pt x="2383" y="16057"/>
                  <a:pt x="2383" y="16003"/>
                  <a:pt x="2367" y="15949"/>
                </a:cubicBezTo>
                <a:cubicBezTo>
                  <a:pt x="2353" y="15899"/>
                  <a:pt x="2318" y="15783"/>
                  <a:pt x="2257" y="15611"/>
                </a:cubicBezTo>
                <a:cubicBezTo>
                  <a:pt x="2213" y="15503"/>
                  <a:pt x="2168" y="15379"/>
                  <a:pt x="2128" y="15241"/>
                </a:cubicBezTo>
                <a:cubicBezTo>
                  <a:pt x="2086" y="15100"/>
                  <a:pt x="2051" y="14941"/>
                  <a:pt x="2021" y="14761"/>
                </a:cubicBezTo>
                <a:cubicBezTo>
                  <a:pt x="1836" y="13321"/>
                  <a:pt x="1883" y="11988"/>
                  <a:pt x="2166" y="10774"/>
                </a:cubicBezTo>
                <a:cubicBezTo>
                  <a:pt x="2449" y="9557"/>
                  <a:pt x="2898" y="8464"/>
                  <a:pt x="3509" y="7493"/>
                </a:cubicBezTo>
                <a:cubicBezTo>
                  <a:pt x="4122" y="6527"/>
                  <a:pt x="4852" y="5689"/>
                  <a:pt x="5694" y="4986"/>
                </a:cubicBezTo>
                <a:cubicBezTo>
                  <a:pt x="6539" y="4283"/>
                  <a:pt x="7416" y="3741"/>
                  <a:pt x="8326" y="3351"/>
                </a:cubicBezTo>
                <a:cubicBezTo>
                  <a:pt x="8939" y="3091"/>
                  <a:pt x="9611" y="2939"/>
                  <a:pt x="10336" y="2894"/>
                </a:cubicBezTo>
                <a:cubicBezTo>
                  <a:pt x="11066" y="2848"/>
                  <a:pt x="11826" y="2817"/>
                  <a:pt x="12617" y="2798"/>
                </a:cubicBezTo>
                <a:cubicBezTo>
                  <a:pt x="13073" y="2798"/>
                  <a:pt x="13546" y="2789"/>
                  <a:pt x="14037" y="2772"/>
                </a:cubicBezTo>
                <a:cubicBezTo>
                  <a:pt x="14531" y="2752"/>
                  <a:pt x="15008" y="2704"/>
                  <a:pt x="15469" y="2623"/>
                </a:cubicBezTo>
                <a:cubicBezTo>
                  <a:pt x="15926" y="2541"/>
                  <a:pt x="16351" y="2414"/>
                  <a:pt x="16740" y="2239"/>
                </a:cubicBezTo>
                <a:cubicBezTo>
                  <a:pt x="17128" y="2064"/>
                  <a:pt x="17446" y="1815"/>
                  <a:pt x="17692" y="1499"/>
                </a:cubicBezTo>
                <a:cubicBezTo>
                  <a:pt x="17839" y="1321"/>
                  <a:pt x="17984" y="1135"/>
                  <a:pt x="18125" y="948"/>
                </a:cubicBezTo>
                <a:cubicBezTo>
                  <a:pt x="18261" y="756"/>
                  <a:pt x="18403" y="595"/>
                  <a:pt x="18548" y="460"/>
                </a:cubicBezTo>
                <a:cubicBezTo>
                  <a:pt x="18696" y="324"/>
                  <a:pt x="18855" y="214"/>
                  <a:pt x="19028" y="129"/>
                </a:cubicBezTo>
                <a:cubicBezTo>
                  <a:pt x="19206" y="42"/>
                  <a:pt x="19423" y="0"/>
                  <a:pt x="19688" y="0"/>
                </a:cubicBezTo>
                <a:cubicBezTo>
                  <a:pt x="19856" y="0"/>
                  <a:pt x="20015" y="50"/>
                  <a:pt x="20163" y="155"/>
                </a:cubicBezTo>
                <a:cubicBezTo>
                  <a:pt x="20308" y="261"/>
                  <a:pt x="20418" y="400"/>
                  <a:pt x="20490" y="581"/>
                </a:cubicBezTo>
                <a:moveTo>
                  <a:pt x="15350" y="9977"/>
                </a:moveTo>
                <a:cubicBezTo>
                  <a:pt x="15596" y="10017"/>
                  <a:pt x="15811" y="9927"/>
                  <a:pt x="15993" y="9712"/>
                </a:cubicBezTo>
                <a:cubicBezTo>
                  <a:pt x="16178" y="9503"/>
                  <a:pt x="16276" y="9249"/>
                  <a:pt x="16291" y="8953"/>
                </a:cubicBezTo>
                <a:cubicBezTo>
                  <a:pt x="16305" y="8636"/>
                  <a:pt x="16230" y="8374"/>
                  <a:pt x="16064" y="8159"/>
                </a:cubicBezTo>
                <a:cubicBezTo>
                  <a:pt x="15893" y="7947"/>
                  <a:pt x="15680" y="7832"/>
                  <a:pt x="15418" y="7815"/>
                </a:cubicBezTo>
                <a:cubicBezTo>
                  <a:pt x="14321" y="7761"/>
                  <a:pt x="13284" y="7834"/>
                  <a:pt x="12315" y="8038"/>
                </a:cubicBezTo>
                <a:cubicBezTo>
                  <a:pt x="11344" y="8241"/>
                  <a:pt x="10425" y="8571"/>
                  <a:pt x="9550" y="9032"/>
                </a:cubicBezTo>
                <a:cubicBezTo>
                  <a:pt x="8673" y="9492"/>
                  <a:pt x="7842" y="10090"/>
                  <a:pt x="7046" y="10830"/>
                </a:cubicBezTo>
                <a:cubicBezTo>
                  <a:pt x="6249" y="11567"/>
                  <a:pt x="5479" y="12465"/>
                  <a:pt x="4732" y="13518"/>
                </a:cubicBezTo>
                <a:cubicBezTo>
                  <a:pt x="4562" y="13764"/>
                  <a:pt x="4482" y="14032"/>
                  <a:pt x="4496" y="14323"/>
                </a:cubicBezTo>
                <a:cubicBezTo>
                  <a:pt x="4510" y="14617"/>
                  <a:pt x="4620" y="14862"/>
                  <a:pt x="4821" y="15063"/>
                </a:cubicBezTo>
                <a:cubicBezTo>
                  <a:pt x="4971" y="15221"/>
                  <a:pt x="5163" y="15311"/>
                  <a:pt x="5392" y="15317"/>
                </a:cubicBezTo>
                <a:cubicBezTo>
                  <a:pt x="5668" y="15317"/>
                  <a:pt x="5900" y="15195"/>
                  <a:pt x="6087" y="14953"/>
                </a:cubicBezTo>
                <a:cubicBezTo>
                  <a:pt x="6759" y="14035"/>
                  <a:pt x="7435" y="13244"/>
                  <a:pt x="8116" y="12586"/>
                </a:cubicBezTo>
                <a:cubicBezTo>
                  <a:pt x="8794" y="11929"/>
                  <a:pt x="9510" y="11401"/>
                  <a:pt x="10259" y="11005"/>
                </a:cubicBezTo>
                <a:cubicBezTo>
                  <a:pt x="11010" y="10610"/>
                  <a:pt x="11801" y="10330"/>
                  <a:pt x="12636" y="10167"/>
                </a:cubicBezTo>
                <a:cubicBezTo>
                  <a:pt x="13467" y="10003"/>
                  <a:pt x="14372" y="9938"/>
                  <a:pt x="15350" y="9977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lIns="41285" tIns="41285" rIns="41285" bIns="41285" anchor="ctr"/>
          <a:lstStyle/>
          <a:p>
            <a:pPr defTabSz="742926">
              <a:defRPr/>
            </a:pPr>
            <a:endParaRPr lang="es-ES" sz="2000" b="1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" panose="02040503050406030204" pitchFamily="18" charset="0"/>
              <a:cs typeface="Gill Sans" charset="0"/>
              <a:sym typeface="Gill Sans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28970-09FD-4D9D-BCB3-B923BF86F968}"/>
              </a:ext>
            </a:extLst>
          </p:cNvPr>
          <p:cNvSpPr txBox="1"/>
          <p:nvPr/>
        </p:nvSpPr>
        <p:spPr>
          <a:xfrm>
            <a:off x="8268677" y="2990898"/>
            <a:ext cx="397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Build a clear UI(Zeppelin)</a:t>
            </a:r>
          </a:p>
        </p:txBody>
      </p:sp>
    </p:spTree>
    <p:extLst>
      <p:ext uri="{BB962C8B-B14F-4D97-AF65-F5344CB8AC3E}">
        <p14:creationId xmlns:p14="http://schemas.microsoft.com/office/powerpoint/2010/main" val="146333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3941B-8CA7-4E99-B04C-6777F012E836}"/>
              </a:ext>
            </a:extLst>
          </p:cNvPr>
          <p:cNvSpPr txBox="1"/>
          <p:nvPr/>
        </p:nvSpPr>
        <p:spPr>
          <a:xfrm>
            <a:off x="615852" y="203200"/>
            <a:ext cx="986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Acceptance Criteria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6AD65-6F43-4944-82B1-3AD2CD290B38}"/>
              </a:ext>
            </a:extLst>
          </p:cNvPr>
          <p:cNvSpPr txBox="1"/>
          <p:nvPr/>
        </p:nvSpPr>
        <p:spPr>
          <a:xfrm>
            <a:off x="615852" y="1737349"/>
            <a:ext cx="11383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</a:rPr>
              <a:t>After 50 times search test(50 times/per test),  60% of results without duplication and irrelevant.</a:t>
            </a:r>
          </a:p>
          <a:p>
            <a:endParaRPr lang="en-US" sz="2000" b="1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</a:rPr>
              <a:t>Set four test cases with the only results,  search accuracy will be at least 50%.</a:t>
            </a:r>
          </a:p>
        </p:txBody>
      </p:sp>
    </p:spTree>
    <p:extLst>
      <p:ext uri="{BB962C8B-B14F-4D97-AF65-F5344CB8AC3E}">
        <p14:creationId xmlns:p14="http://schemas.microsoft.com/office/powerpoint/2010/main" val="393720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3941B-8CA7-4E99-B04C-6777F012E836}"/>
              </a:ext>
            </a:extLst>
          </p:cNvPr>
          <p:cNvSpPr txBox="1"/>
          <p:nvPr/>
        </p:nvSpPr>
        <p:spPr>
          <a:xfrm>
            <a:off x="672123" y="296986"/>
            <a:ext cx="907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Our Goals of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78F644-D366-4455-A1F9-D465F6D989F1}"/>
              </a:ext>
            </a:extLst>
          </p:cNvPr>
          <p:cNvSpPr txBox="1"/>
          <p:nvPr/>
        </p:nvSpPr>
        <p:spPr>
          <a:xfrm>
            <a:off x="2165255" y="1655308"/>
            <a:ext cx="5884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Reducing the search 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60CFE-CF03-4FD8-A039-952B89EDB977}"/>
              </a:ext>
            </a:extLst>
          </p:cNvPr>
          <p:cNvSpPr txBox="1"/>
          <p:nvPr/>
        </p:nvSpPr>
        <p:spPr>
          <a:xfrm>
            <a:off x="2161969" y="2428855"/>
            <a:ext cx="75838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Integrate the content of multiple websites.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2D36A-3A95-4285-8CBE-D220597FC322}"/>
              </a:ext>
            </a:extLst>
          </p:cNvPr>
          <p:cNvSpPr txBox="1"/>
          <p:nvPr/>
        </p:nvSpPr>
        <p:spPr>
          <a:xfrm>
            <a:off x="2161969" y="3191773"/>
            <a:ext cx="9224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ambria" panose="02040503050406030204" pitchFamily="18" charset="0"/>
              </a:rPr>
              <a:t>Eg</a:t>
            </a:r>
            <a:r>
              <a:rPr lang="en-US" sz="2000" b="1" dirty="0">
                <a:latin typeface="Cambria" panose="02040503050406030204" pitchFamily="18" charset="0"/>
              </a:rPr>
              <a:t>: User may not have enough time going through 200 websites, but our application can finish such task in a short time then provide a integrated result.</a:t>
            </a:r>
          </a:p>
        </p:txBody>
      </p:sp>
    </p:spTree>
    <p:extLst>
      <p:ext uri="{BB962C8B-B14F-4D97-AF65-F5344CB8AC3E}">
        <p14:creationId xmlns:p14="http://schemas.microsoft.com/office/powerpoint/2010/main" val="1617601430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自定义 1">
      <a:dk1>
        <a:srgbClr val="3F3F3F"/>
      </a:dk1>
      <a:lt1>
        <a:srgbClr val="FFFFFF"/>
      </a:lt1>
      <a:dk2>
        <a:srgbClr val="44546A"/>
      </a:dk2>
      <a:lt2>
        <a:srgbClr val="FFFFFF"/>
      </a:lt2>
      <a:accent1>
        <a:srgbClr val="1976B5"/>
      </a:accent1>
      <a:accent2>
        <a:srgbClr val="21AE96"/>
      </a:accent2>
      <a:accent3>
        <a:srgbClr val="93B34A"/>
      </a:accent3>
      <a:accent4>
        <a:srgbClr val="EEA836"/>
      </a:accent4>
      <a:accent5>
        <a:srgbClr val="FB7260"/>
      </a:accent5>
      <a:accent6>
        <a:srgbClr val="BA2E21"/>
      </a:accent6>
      <a:hlink>
        <a:srgbClr val="5B283C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1978B8"/>
          </a:solidFill>
          <a:headEnd type="oval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3364</TotalTime>
  <Words>507</Words>
  <Application>Microsoft Office PowerPoint</Application>
  <PresentationFormat>Widescreen</PresentationFormat>
  <Paragraphs>73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Gill Sans</vt:lpstr>
      <vt:lpstr>黑体</vt:lpstr>
      <vt:lpstr>宋体</vt:lpstr>
      <vt:lpstr>Algerian</vt:lpstr>
      <vt:lpstr>AR CENA</vt:lpstr>
      <vt:lpstr>AR JULIAN</vt:lpstr>
      <vt:lpstr>Arial</vt:lpstr>
      <vt:lpstr>Arial Black</vt:lpstr>
      <vt:lpstr>Calibri</vt:lpstr>
      <vt:lpstr>Cambria</vt:lpstr>
      <vt:lpstr>1_自定义设计方案</vt:lpstr>
      <vt:lpstr> Searchest Search result optimation base on Machine Learning and big-data analysis</vt:lpstr>
      <vt:lpstr>Use case and hypothetical customers 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马灏锵</dc:creator>
  <cp:lastModifiedBy>alexi</cp:lastModifiedBy>
  <cp:revision>234</cp:revision>
  <dcterms:created xsi:type="dcterms:W3CDTF">2015-02-03T01:38:00Z</dcterms:created>
  <dcterms:modified xsi:type="dcterms:W3CDTF">2017-11-17T22:37:26Z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扁平火箭模板.pptx</vt:lpwstr>
  </property>
  <property fmtid="{D5CDD505-2E9C-101B-9397-08002B2CF9AE}" pid="3" name="fileid">
    <vt:lpwstr>746643</vt:lpwstr>
  </property>
  <property fmtid="{D5CDD505-2E9C-101B-9397-08002B2CF9AE}" pid="4" name="KSOProductBuildVer">
    <vt:lpwstr>2052-10.1.0.5603</vt:lpwstr>
  </property>
</Properties>
</file>