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61" r:id="rId4"/>
    <p:sldId id="257" r:id="rId5"/>
    <p:sldId id="262" r:id="rId7"/>
    <p:sldId id="265" r:id="rId8"/>
    <p:sldId id="264" r:id="rId9"/>
    <p:sldId id="271" r:id="rId10"/>
    <p:sldId id="275" r:id="rId11"/>
    <p:sldId id="286" r:id="rId12"/>
    <p:sldId id="279" r:id="rId13"/>
    <p:sldId id="276" r:id="rId14"/>
    <p:sldId id="283" r:id="rId15"/>
    <p:sldId id="284" r:id="rId16"/>
    <p:sldId id="277" r:id="rId17"/>
    <p:sldId id="278" r:id="rId18"/>
    <p:sldId id="28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313F7-3AB6-4A86-B62F-8E532649A0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903A6-F6C9-44F6-AE6B-34674BD3A42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Slide Image Placeholder 1"/>
          <p:cNvSpPr>
            <a:spLocks noGrp="1" noRot="1" noChangeAspect="1" noTextEdit="1"/>
          </p:cNvSpPr>
          <p:nvPr>
            <p:ph type="sldImg"/>
          </p:nvPr>
        </p:nvSpPr>
        <p:spPr bwMode="auto">
          <a:noFill/>
          <a:ln>
            <a:solidFill>
              <a:srgbClr val="000000"/>
            </a:solidFill>
            <a:miter lim="800000"/>
          </a:ln>
        </p:spPr>
      </p:sp>
      <p:sp>
        <p:nvSpPr>
          <p:cNvPr id="370691" name="Notes Placeholder 2"/>
          <p:cNvSpPr>
            <a:spLocks noGrp="1"/>
          </p:cNvSpPr>
          <p:nvPr>
            <p:ph type="body" idx="1"/>
          </p:nvPr>
        </p:nvSpPr>
        <p:spPr bwMode="auto">
          <a:noFill/>
        </p:spPr>
        <p:txBody>
          <a:bodyPr wrap="square" numCol="1" anchor="t" anchorCtr="0" compatLnSpc="1"/>
          <a:lstStyle/>
          <a:p>
            <a:pPr>
              <a:spcBef>
                <a:spcPct val="0"/>
              </a:spcBef>
            </a:pPr>
            <a:endParaRPr lang="en-US">
              <a:latin typeface="Lato Regular"/>
            </a:endParaRPr>
          </a:p>
        </p:txBody>
      </p:sp>
      <p:sp>
        <p:nvSpPr>
          <p:cNvPr id="370692" name="Header Placeholder 3"/>
          <p:cNvSpPr>
            <a:spLocks noGrp="1"/>
          </p:cNvSpPr>
          <p:nvPr>
            <p:ph type="hdr" sz="quarter"/>
          </p:nvPr>
        </p:nvSpPr>
        <p:spPr bwMode="auto">
          <a:noFill/>
        </p:spPr>
        <p:txBody>
          <a:bodyPr wrap="square" numCol="1" anchor="t" anchorCtr="0" compatLnSpc="1"/>
          <a:lstStyle>
            <a:lvl1pPr>
              <a:defRPr sz="2000">
                <a:solidFill>
                  <a:schemeClr val="tx1"/>
                </a:solidFill>
                <a:latin typeface="Roboto Condensed" charset="0"/>
                <a:ea typeface="MS PGothic" panose="020B0600070205080204" charset="-128"/>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2997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2997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2997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29970" fontAlgn="base">
              <a:spcBef>
                <a:spcPct val="0"/>
              </a:spcBef>
              <a:spcAft>
                <a:spcPct val="0"/>
              </a:spcAft>
              <a:defRPr sz="2000">
                <a:solidFill>
                  <a:schemeClr val="tx1"/>
                </a:solidFill>
                <a:latin typeface="Roboto Condensed" charset="0"/>
                <a:ea typeface="FontAwesome" charset="0"/>
                <a:cs typeface="FontAwesome" charset="0"/>
              </a:defRPr>
            </a:lvl9pPr>
          </a:lstStyle>
          <a:p>
            <a:pPr defTabSz="1029970" fontAlgn="base">
              <a:spcBef>
                <a:spcPct val="0"/>
              </a:spcBef>
              <a:spcAft>
                <a:spcPct val="0"/>
              </a:spcAft>
            </a:pPr>
            <a:r>
              <a:rPr lang="en-US" sz="1200" dirty="0">
                <a:latin typeface="Lato Regular"/>
                <a:cs typeface="Arial" panose="020B0604020202020204"/>
              </a:rPr>
              <a:t>My First Template</a:t>
            </a:r>
            <a:endParaRPr lang="en-US" sz="1200" dirty="0">
              <a:latin typeface="Lato Regular"/>
              <a:cs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reveal/>
      </p:transition>
    </mc:Choice>
    <mc:Fallback>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Lato Light"/>
                <a:cs typeface="Lato Light"/>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Lato Regular"/>
                <a:cs typeface="Lato Regular"/>
              </a:defRPr>
            </a:lvl1pPr>
          </a:lstStyle>
          <a:p>
            <a:endParaRPr lang="id-ID" dirty="0"/>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phone_06_layout">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5164496" y="2172280"/>
            <a:ext cx="1900261" cy="3364250"/>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acbook_Air_mockup">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4133219" y="2217406"/>
            <a:ext cx="3956709" cy="2439072"/>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9" name="Picture Placeholder 4"/>
          <p:cNvSpPr>
            <a:spLocks noGrp="1"/>
          </p:cNvSpPr>
          <p:nvPr>
            <p:ph type="pic" sz="quarter" idx="10"/>
          </p:nvPr>
        </p:nvSpPr>
        <p:spPr>
          <a:xfrm>
            <a:off x="7509177" y="1789726"/>
            <a:ext cx="2670196" cy="3599324"/>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pad_mockup2">
    <p:spTree>
      <p:nvGrpSpPr>
        <p:cNvPr id="1" name=""/>
        <p:cNvGrpSpPr/>
        <p:nvPr/>
      </p:nvGrpSpPr>
      <p:grpSpPr>
        <a:xfrm>
          <a:off x="0" y="0"/>
          <a:ext cx="0" cy="0"/>
          <a:chOff x="0" y="0"/>
          <a:chExt cx="0" cy="0"/>
        </a:xfrm>
      </p:grpSpPr>
      <p:sp>
        <p:nvSpPr>
          <p:cNvPr id="8" name="Picture Placeholder 4"/>
          <p:cNvSpPr>
            <a:spLocks noGrp="1"/>
          </p:cNvSpPr>
          <p:nvPr>
            <p:ph type="pic" sz="quarter" idx="10"/>
          </p:nvPr>
        </p:nvSpPr>
        <p:spPr>
          <a:xfrm>
            <a:off x="4203277" y="2174168"/>
            <a:ext cx="3791521" cy="2816984"/>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ew_macbook_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3946984" y="2196447"/>
            <a:ext cx="4254375" cy="2649409"/>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c_Compare">
    <p:spTree>
      <p:nvGrpSpPr>
        <p:cNvPr id="1" name=""/>
        <p:cNvGrpSpPr/>
        <p:nvPr/>
      </p:nvGrpSpPr>
      <p:grpSpPr>
        <a:xfrm>
          <a:off x="0" y="0"/>
          <a:ext cx="0" cy="0"/>
          <a:chOff x="0" y="0"/>
          <a:chExt cx="0" cy="0"/>
        </a:xfrm>
      </p:grpSpPr>
      <p:sp>
        <p:nvSpPr>
          <p:cNvPr id="32" name="Picture Placeholder 4"/>
          <p:cNvSpPr>
            <a:spLocks noGrp="1"/>
          </p:cNvSpPr>
          <p:nvPr>
            <p:ph type="pic" sz="quarter" idx="10"/>
          </p:nvPr>
        </p:nvSpPr>
        <p:spPr>
          <a:xfrm>
            <a:off x="1805605" y="1433821"/>
            <a:ext cx="2938031" cy="1669391"/>
          </a:xfrm>
        </p:spPr>
        <p:txBody>
          <a:bodyPr>
            <a:normAutofit/>
          </a:bodyPr>
          <a:lstStyle>
            <a:lvl1pPr>
              <a:defRPr sz="1800"/>
            </a:lvl1pPr>
          </a:lstStyle>
          <a:p>
            <a:endParaRPr lang="en-US" dirty="0"/>
          </a:p>
        </p:txBody>
      </p:sp>
      <p:sp>
        <p:nvSpPr>
          <p:cNvPr id="33" name="Picture Placeholder 4"/>
          <p:cNvSpPr>
            <a:spLocks noGrp="1"/>
          </p:cNvSpPr>
          <p:nvPr>
            <p:ph type="pic" sz="quarter" idx="11"/>
          </p:nvPr>
        </p:nvSpPr>
        <p:spPr>
          <a:xfrm>
            <a:off x="7366848" y="1437127"/>
            <a:ext cx="2938031" cy="1669391"/>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Individual of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0" y="0"/>
            <a:ext cx="6096000" cy="6935254"/>
          </a:xfrm>
          <a:prstGeom prst="rect">
            <a:avLst/>
          </a:prstGeom>
        </p:spPr>
        <p:txBody>
          <a:bodyPr>
            <a:normAutofit/>
          </a:bodyPr>
          <a:lstStyle>
            <a:lvl1pPr>
              <a:defRPr sz="16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1012500"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3" name="Picture Placeholder 6"/>
          <p:cNvSpPr>
            <a:spLocks noGrp="1" noChangeAspect="1"/>
          </p:cNvSpPr>
          <p:nvPr>
            <p:ph type="pic" sz="quarter" idx="11"/>
          </p:nvPr>
        </p:nvSpPr>
        <p:spPr>
          <a:xfrm>
            <a:off x="431121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5" name="Picture Placeholder 6"/>
          <p:cNvSpPr>
            <a:spLocks noGrp="1" noChangeAspect="1"/>
          </p:cNvSpPr>
          <p:nvPr>
            <p:ph type="pic" sz="quarter" idx="12"/>
          </p:nvPr>
        </p:nvSpPr>
        <p:spPr>
          <a:xfrm>
            <a:off x="749986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Tree>
  </p:cSld>
  <p:clrMapOvr>
    <a:masterClrMapping/>
  </p:clrMapOvr>
  <p:transition spd="med" advClick="0" advTm="200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ata Driven">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587" y="1810374"/>
            <a:ext cx="12192000" cy="2674938"/>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4" name="Picture Placeholder 4"/>
          <p:cNvSpPr>
            <a:spLocks noGrp="1"/>
          </p:cNvSpPr>
          <p:nvPr>
            <p:ph type="pic" sz="quarter" idx="13" hasCustomPrompt="1"/>
          </p:nvPr>
        </p:nvSpPr>
        <p:spPr>
          <a:xfrm>
            <a:off x="1" y="0"/>
            <a:ext cx="7149580" cy="6858000"/>
          </a:xfrm>
        </p:spPr>
        <p:txBody>
          <a:bodyPr/>
          <a:lstStyle>
            <a:lvl1pPr>
              <a:defRPr baseline="0"/>
            </a:lvl1pPr>
          </a:lstStyle>
          <a:p>
            <a:r>
              <a:rPr lang="en-US" dirty="0"/>
              <a:t>Drag / Drop / Send to Back</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ull Image 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normAutofit/>
          </a:bodyPr>
          <a:lstStyle>
            <a:lvl1pPr marL="0" indent="0">
              <a:buNone/>
              <a:defRPr sz="16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D710989-4304-44BC-AC16-13982F695F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D710989-4304-44BC-AC16-13982F695FD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D710989-4304-44BC-AC16-13982F695FD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10989-4304-44BC-AC16-13982F695FD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D710989-4304-44BC-AC16-13982F695F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D710989-4304-44BC-AC16-13982F695F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10989-4304-44BC-AC16-13982F695FD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B0CAF-EEAF-4EA8-BE55-621B9A248E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6"/>
          <p:cNvSpPr/>
          <p:nvPr userDrawn="1"/>
        </p:nvSpPr>
        <p:spPr>
          <a:xfrm>
            <a:off x="3896747" y="6256370"/>
            <a:ext cx="4404903" cy="430851"/>
          </a:xfrm>
          <a:prstGeom prst="rect">
            <a:avLst/>
          </a:prstGeom>
        </p:spPr>
        <p:txBody>
          <a:bodyPr wrap="square" lIns="91404" tIns="45702" rIns="91404" bIns="45702">
            <a:spAutoFit/>
          </a:bodyPr>
          <a:lstStyle/>
          <a:p>
            <a:pPr algn="ctr"/>
            <a:r>
              <a:rPr lang="id-ID" sz="1200" dirty="0">
                <a:solidFill>
                  <a:schemeClr val="accent1"/>
                </a:solidFill>
                <a:latin typeface="Lato Light"/>
                <a:cs typeface="Lato Light"/>
              </a:rPr>
              <a:t>www.companyname.com</a:t>
            </a:r>
            <a:endParaRPr lang="id-ID" sz="1200" dirty="0">
              <a:solidFill>
                <a:schemeClr val="accent1"/>
              </a:solidFill>
              <a:latin typeface="Lato Light"/>
              <a:cs typeface="Lato Light"/>
            </a:endParaRPr>
          </a:p>
          <a:p>
            <a:pPr algn="ctr"/>
            <a:r>
              <a:rPr lang="en-US" sz="1000" dirty="0">
                <a:solidFill>
                  <a:schemeClr val="tx2"/>
                </a:solidFill>
                <a:latin typeface="Lato Light"/>
                <a:cs typeface="Lato Light"/>
              </a:rPr>
              <a:t>© 2016 </a:t>
            </a:r>
            <a:r>
              <a:rPr lang="en-US" sz="1000" dirty="0" err="1">
                <a:solidFill>
                  <a:schemeClr val="tx2"/>
                </a:solidFill>
                <a:latin typeface="Lato Light"/>
                <a:cs typeface="Lato Light"/>
              </a:rPr>
              <a:t>Jetfabrik</a:t>
            </a:r>
            <a:r>
              <a:rPr lang="en-US" sz="1000" dirty="0">
                <a:solidFill>
                  <a:schemeClr val="tx2"/>
                </a:solidFill>
                <a:latin typeface="Lato Light"/>
                <a:cs typeface="Lato Light"/>
              </a:rPr>
              <a:t> </a:t>
            </a:r>
            <a:r>
              <a:rPr lang="id-ID" sz="1000" dirty="0">
                <a:solidFill>
                  <a:schemeClr val="tx2"/>
                </a:solidFill>
                <a:latin typeface="Lato Light"/>
                <a:cs typeface="Lato Light"/>
              </a:rPr>
              <a:t>Multipurpose Theme</a:t>
            </a:r>
            <a:r>
              <a:rPr lang="en-US" sz="1000" dirty="0">
                <a:solidFill>
                  <a:schemeClr val="tx2"/>
                </a:solidFill>
                <a:latin typeface="Lato Light"/>
                <a:cs typeface="Lato Light"/>
              </a:rPr>
              <a:t>. All Rights Reserved. </a:t>
            </a:r>
            <a:endParaRPr lang="id-ID" sz="1000" dirty="0">
              <a:solidFill>
                <a:schemeClr val="tx2"/>
              </a:solidFill>
              <a:latin typeface="Lato Light"/>
              <a:cs typeface="Lato Light"/>
            </a:endParaRPr>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p>
        </p:txBody>
      </p:sp>
      <p:sp>
        <p:nvSpPr>
          <p:cNvPr id="9" name="TextBox 8"/>
          <p:cNvSpPr txBox="1"/>
          <p:nvPr userDrawn="1"/>
        </p:nvSpPr>
        <p:spPr>
          <a:xfrm>
            <a:off x="11552233" y="303535"/>
            <a:ext cx="415427"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Lato Regular"/>
                <a:cs typeface="Lato Regular"/>
              </a:rPr>
            </a:fld>
            <a:endParaRPr lang="id-ID" sz="1400" dirty="0">
              <a:solidFill>
                <a:schemeClr val="bg1"/>
              </a:solidFill>
              <a:latin typeface="Lato Regular"/>
              <a:cs typeface="Lato Regul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hdr="0" ftr="0" dt="0"/>
  <p:txStyles>
    <p:titleStyle>
      <a:lvl1pPr algn="l" defTabSz="913765"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0.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9.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82498" y="533011"/>
            <a:ext cx="7584751" cy="1334135"/>
            <a:chOff x="4141234" y="-6680557"/>
            <a:chExt cx="15169501" cy="2668268"/>
          </a:xfrm>
        </p:grpSpPr>
        <p:sp>
          <p:nvSpPr>
            <p:cNvPr id="24" name="TextBox 23"/>
            <p:cNvSpPr txBox="1"/>
            <p:nvPr/>
          </p:nvSpPr>
          <p:spPr>
            <a:xfrm>
              <a:off x="4141234" y="-6680557"/>
              <a:ext cx="15169501" cy="1446533"/>
            </a:xfrm>
            <a:prstGeom prst="rect">
              <a:avLst/>
            </a:prstGeom>
            <a:noFill/>
          </p:spPr>
          <p:txBody>
            <a:bodyPr wrap="none" lIns="45711" tIns="22856" rIns="45711" bIns="22856" rtlCol="0">
              <a:spAutoFit/>
            </a:bodyPr>
            <a:lstStyle/>
            <a:p>
              <a:pPr algn="ctr" defTabSz="913765"/>
              <a:r>
                <a:rPr lang="en-US" sz="4400" b="1" dirty="0" err="1">
                  <a:latin typeface="AR BERKLEY" panose="02000000000000000000" pitchFamily="2" charset="0"/>
                </a:rPr>
                <a:t>FaceBook</a:t>
              </a:r>
              <a:r>
                <a:rPr lang="en-US" sz="4400" b="1" dirty="0">
                  <a:latin typeface="AR BERKLEY" panose="02000000000000000000" pitchFamily="2" charset="0"/>
                </a:rPr>
                <a:t> Public Data Analysis</a:t>
              </a:r>
              <a:endParaRPr lang="id-ID" sz="4400" b="1" dirty="0">
                <a:solidFill>
                  <a:srgbClr val="445469"/>
                </a:solidFill>
                <a:latin typeface="AR BERKLEY" panose="02000000000000000000" pitchFamily="2" charset="0"/>
                <a:cs typeface="Lato Regular"/>
              </a:endParaRPr>
            </a:p>
          </p:txBody>
        </p:sp>
        <p:sp>
          <p:nvSpPr>
            <p:cNvPr id="27" name="Rectangle 26"/>
            <p:cNvSpPr/>
            <p:nvPr/>
          </p:nvSpPr>
          <p:spPr>
            <a:xfrm>
              <a:off x="10949455" y="-4620868"/>
              <a:ext cx="1553038"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3765"/>
              <a:endParaRPr lang="en-US" dirty="0">
                <a:solidFill>
                  <a:srgbClr val="9BBB5C"/>
                </a:solidFill>
                <a:latin typeface="Open Sans Light"/>
              </a:endParaRPr>
            </a:p>
          </p:txBody>
        </p:sp>
        <p:sp>
          <p:nvSpPr>
            <p:cNvPr id="28" name="Subtitle 2"/>
            <p:cNvSpPr txBox="1"/>
            <p:nvPr/>
          </p:nvSpPr>
          <p:spPr>
            <a:xfrm>
              <a:off x="5898914" y="-5460088"/>
              <a:ext cx="11654789" cy="1447799"/>
            </a:xfrm>
            <a:prstGeom prst="rect">
              <a:avLst/>
            </a:prstGeom>
          </p:spPr>
          <p:txBody>
            <a:bodyPr vert="horz" lIns="108745" tIns="54373" rIns="108745" bIns="54373" rtlCol="0">
              <a:norm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defTabSz="543560"/>
              <a:r>
                <a:rPr lang="en-US" sz="1550" dirty="0">
                  <a:solidFill>
                    <a:srgbClr val="445469"/>
                  </a:solidFill>
                  <a:latin typeface="Lato Light"/>
                  <a:cs typeface="Lato Light"/>
                </a:rPr>
                <a:t>I</a:t>
              </a:r>
              <a:r>
                <a:rPr lang="en-US" altLang="zh-CN" sz="1550" dirty="0">
                  <a:solidFill>
                    <a:srgbClr val="445469"/>
                  </a:solidFill>
                  <a:latin typeface="Lato Light"/>
                  <a:cs typeface="Lato Light"/>
                </a:rPr>
                <a:t>n-class project progress</a:t>
              </a:r>
              <a:endParaRPr lang="en-US" altLang="zh-CN" sz="1550" dirty="0">
                <a:solidFill>
                  <a:srgbClr val="445469"/>
                </a:solidFill>
                <a:latin typeface="Lato Light"/>
                <a:cs typeface="Lato Light"/>
              </a:endParaRPr>
            </a:p>
            <a:p>
              <a:pPr defTabSz="543560"/>
              <a:endParaRPr lang="en-US" sz="1550" dirty="0">
                <a:solidFill>
                  <a:srgbClr val="1EA185"/>
                </a:solidFill>
                <a:latin typeface="Lato Light"/>
                <a:cs typeface="Lato Light"/>
              </a:endParaRPr>
            </a:p>
          </p:txBody>
        </p:sp>
      </p:grpSp>
      <p:sp>
        <p:nvSpPr>
          <p:cNvPr id="3" name="TextBox 2"/>
          <p:cNvSpPr txBox="1"/>
          <p:nvPr/>
        </p:nvSpPr>
        <p:spPr>
          <a:xfrm>
            <a:off x="9296192" y="4898977"/>
            <a:ext cx="4301656" cy="923330"/>
          </a:xfrm>
          <a:prstGeom prst="rect">
            <a:avLst/>
          </a:prstGeom>
          <a:noFill/>
        </p:spPr>
        <p:txBody>
          <a:bodyPr wrap="square" rtlCol="0">
            <a:spAutoFit/>
          </a:bodyPr>
          <a:lstStyle/>
          <a:p>
            <a:r>
              <a:rPr lang="en-US" dirty="0" err="1">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Wenbo</a:t>
            </a:r>
            <a:r>
              <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 Sun</a:t>
            </a:r>
            <a:endPar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endParaRPr>
          </a:p>
          <a:p>
            <a:r>
              <a:rPr lang="en-US" dirty="0" err="1">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Jianan</a:t>
            </a:r>
            <a:r>
              <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 Wen</a:t>
            </a:r>
            <a:endPar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endParaRPr>
          </a:p>
          <a:p>
            <a:r>
              <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Zixuan Xu</a:t>
            </a:r>
            <a:endPar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endParaRPr>
          </a:p>
        </p:txBody>
      </p:sp>
      <p:sp>
        <p:nvSpPr>
          <p:cNvPr id="4" name="TextBox 3"/>
          <p:cNvSpPr txBox="1"/>
          <p:nvPr/>
        </p:nvSpPr>
        <p:spPr>
          <a:xfrm>
            <a:off x="9111707" y="6070960"/>
            <a:ext cx="2822713" cy="523220"/>
          </a:xfrm>
          <a:prstGeom prst="rect">
            <a:avLst/>
          </a:prstGeom>
          <a:noFill/>
        </p:spPr>
        <p:txBody>
          <a:bodyPr wrap="square" rtlCol="0">
            <a:spAutoFit/>
          </a:bodyPr>
          <a:lstStyle/>
          <a:p>
            <a:r>
              <a:rPr lang="en-US" sz="2800"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March 14</a:t>
            </a:r>
            <a:r>
              <a:rPr lang="en-US" sz="2800" i="1" u="sng" baseline="30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t>
            </a:r>
            <a:r>
              <a:rPr lang="en-US" sz="2800"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endParaRPr lang="en-US" sz="2800"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1"/>
          <a:stretch>
            <a:fillRect/>
          </a:stretch>
        </p:blipFill>
        <p:spPr>
          <a:xfrm>
            <a:off x="3938900" y="1866565"/>
            <a:ext cx="3871936" cy="3895225"/>
          </a:xfrm>
          <a:prstGeom prst="rect">
            <a:avLst/>
          </a:prstGeom>
        </p:spPr>
      </p:pic>
      <p:pic>
        <p:nvPicPr>
          <p:cNvPr id="7" name="Picture 6"/>
          <p:cNvPicPr>
            <a:picLocks noChangeAspect="1"/>
          </p:cNvPicPr>
          <p:nvPr/>
        </p:nvPicPr>
        <p:blipFill>
          <a:blip r:embed="rId2"/>
          <a:stretch>
            <a:fillRect/>
          </a:stretch>
        </p:blipFill>
        <p:spPr>
          <a:xfrm>
            <a:off x="4029284" y="6065499"/>
            <a:ext cx="4152190" cy="666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10502766" cy="1039544"/>
            <a:chOff x="3038227" y="483017"/>
            <a:chExt cx="2100553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2100553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download picture(</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url</a:t>
              </a:r>
              <a:r>
                <a:rPr lang="en-US" altLang="zh-CN" sz="2000" b="1" dirty="0">
                  <a:solidFill>
                    <a:srgbClr val="445469"/>
                  </a:solidFill>
                  <a:latin typeface="Lato Light"/>
                  <a:cs typeface="Lato Light"/>
                </a:rPr>
                <a:t> format)</a:t>
              </a:r>
              <a:r>
                <a:rPr lang="zh-CN" altLang="en-US" sz="2000" b="1" dirty="0">
                  <a:solidFill>
                    <a:srgbClr val="445469"/>
                  </a:solidFill>
                  <a:latin typeface="Lato Light"/>
                  <a:cs typeface="Lato Light"/>
                </a:rPr>
                <a:t>， </a:t>
              </a:r>
              <a:r>
                <a:rPr lang="en-US" altLang="zh-CN" sz="2000" b="1" dirty="0">
                  <a:solidFill>
                    <a:srgbClr val="445469"/>
                  </a:solidFill>
                  <a:latin typeface="Lato Light"/>
                  <a:cs typeface="Lato Light"/>
                </a:rPr>
                <a:t>then delete after analysis.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3" name="Picture 2"/>
          <p:cNvPicPr>
            <a:picLocks noChangeAspect="1"/>
          </p:cNvPicPr>
          <p:nvPr/>
        </p:nvPicPr>
        <p:blipFill>
          <a:blip r:embed="rId2"/>
          <a:stretch>
            <a:fillRect/>
          </a:stretch>
        </p:blipFill>
        <p:spPr>
          <a:xfrm>
            <a:off x="178961" y="1211970"/>
            <a:ext cx="2290030" cy="9304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86" y="2523527"/>
            <a:ext cx="11350013" cy="35419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10502766" cy="1039544"/>
            <a:chOff x="3038227" y="483017"/>
            <a:chExt cx="2100553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2100553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U</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sing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GoogleVisionAPI</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to analysis picture(</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url</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format)</a:t>
              </a:r>
              <a:r>
                <a:rPr kumimoji="0" lang="zh-CN" altLang="en-US" sz="2000" b="1" i="0" u="none" strike="noStrike" kern="1200" cap="none" spc="0" normalizeH="0" baseline="0" noProof="0" dirty="0">
                  <a:ln>
                    <a:noFill/>
                  </a:ln>
                  <a:solidFill>
                    <a:srgbClr val="445469"/>
                  </a:solidFill>
                  <a:effectLst/>
                  <a:uLnTx/>
                  <a:uFillTx/>
                  <a:latin typeface="Lato Light"/>
                  <a:ea typeface="+mn-ea"/>
                  <a:cs typeface="Lato Light"/>
                </a:rPr>
                <a:t>， </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then delete after analysis.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2" name="Picture 1"/>
          <p:cNvPicPr>
            <a:picLocks noChangeAspect="1"/>
          </p:cNvPicPr>
          <p:nvPr/>
        </p:nvPicPr>
        <p:blipFill>
          <a:blip r:embed="rId2"/>
          <a:stretch>
            <a:fillRect/>
          </a:stretch>
        </p:blipFill>
        <p:spPr>
          <a:xfrm>
            <a:off x="524786" y="1273764"/>
            <a:ext cx="2151584" cy="9378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849" y="2095611"/>
            <a:ext cx="8272730" cy="4463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10502766" cy="1039544"/>
            <a:chOff x="3038227" y="483017"/>
            <a:chExt cx="2100553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2100553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U</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sing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GoogleVisionAPI</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to download picture(</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url</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format)</a:t>
              </a:r>
              <a:r>
                <a:rPr kumimoji="0" lang="zh-CN" altLang="en-US" sz="2000" b="1" i="0" u="none" strike="noStrike" kern="1200" cap="none" spc="0" normalizeH="0" baseline="0" noProof="0" dirty="0">
                  <a:ln>
                    <a:noFill/>
                  </a:ln>
                  <a:solidFill>
                    <a:srgbClr val="445469"/>
                  </a:solidFill>
                  <a:effectLst/>
                  <a:uLnTx/>
                  <a:uFillTx/>
                  <a:latin typeface="Lato Light"/>
                  <a:ea typeface="+mn-ea"/>
                  <a:cs typeface="Lato Light"/>
                </a:rPr>
                <a:t>， </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then delete after analysis.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3" name="Picture 2"/>
          <p:cNvPicPr>
            <a:picLocks noChangeAspect="1"/>
          </p:cNvPicPr>
          <p:nvPr/>
        </p:nvPicPr>
        <p:blipFill>
          <a:blip r:embed="rId2"/>
          <a:stretch>
            <a:fillRect/>
          </a:stretch>
        </p:blipFill>
        <p:spPr>
          <a:xfrm>
            <a:off x="633373" y="1156056"/>
            <a:ext cx="1859471" cy="7554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761" y="1459765"/>
            <a:ext cx="6462105" cy="42897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049" y="5910021"/>
            <a:ext cx="11105835" cy="6658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S</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aving the corresponding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facebook</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account and analysis result into csv file.</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3" name="Picture 2"/>
          <p:cNvPicPr>
            <a:picLocks noChangeAspect="1"/>
          </p:cNvPicPr>
          <p:nvPr/>
        </p:nvPicPr>
        <p:blipFill>
          <a:blip r:embed="rId2"/>
          <a:stretch>
            <a:fillRect/>
          </a:stretch>
        </p:blipFill>
        <p:spPr>
          <a:xfrm>
            <a:off x="457123" y="1156056"/>
            <a:ext cx="1767993" cy="8291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685" y="2055239"/>
            <a:ext cx="5792008" cy="42582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lvl="0" defTabSz="543560">
                <a:defRPr/>
              </a:pPr>
              <a:r>
                <a:rPr lang="en-US" sz="2000" b="1" dirty="0">
                  <a:solidFill>
                    <a:srgbClr val="445469"/>
                  </a:solidFill>
                  <a:latin typeface="Lato Light"/>
                  <a:cs typeface="Lato Light"/>
                </a:rPr>
                <a:t>S</a:t>
              </a:r>
              <a:r>
                <a:rPr lang="en-US" altLang="zh-CN" sz="2000" b="1" dirty="0">
                  <a:solidFill>
                    <a:srgbClr val="445469"/>
                  </a:solidFill>
                  <a:latin typeface="Lato Light"/>
                  <a:cs typeface="Lato Light"/>
                </a:rPr>
                <a:t>aving the corresponding </a:t>
              </a:r>
              <a:r>
                <a:rPr lang="en-US" altLang="zh-CN" sz="2000" b="1" dirty="0" err="1">
                  <a:solidFill>
                    <a:srgbClr val="445469"/>
                  </a:solidFill>
                  <a:latin typeface="Lato Light"/>
                  <a:cs typeface="Lato Light"/>
                </a:rPr>
                <a:t>facebook</a:t>
              </a:r>
              <a:r>
                <a:rPr lang="en-US" altLang="zh-CN" sz="2000" b="1" dirty="0">
                  <a:solidFill>
                    <a:srgbClr val="445469"/>
                  </a:solidFill>
                  <a:latin typeface="Lato Light"/>
                  <a:cs typeface="Lato Light"/>
                </a:rPr>
                <a:t> account and analysis result into csv file.</a:t>
              </a:r>
              <a:endParaRPr lang="en-US" sz="2000" b="1" dirty="0">
                <a:solidFill>
                  <a:srgbClr val="1EA185"/>
                </a:solidFill>
                <a:latin typeface="Lato Light"/>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2" name="Picture 1"/>
          <p:cNvPicPr>
            <a:picLocks noChangeAspect="1"/>
          </p:cNvPicPr>
          <p:nvPr/>
        </p:nvPicPr>
        <p:blipFill>
          <a:blip r:embed="rId2"/>
          <a:stretch>
            <a:fillRect/>
          </a:stretch>
        </p:blipFill>
        <p:spPr>
          <a:xfrm>
            <a:off x="247599" y="1162103"/>
            <a:ext cx="1932599" cy="920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15" y="2417196"/>
            <a:ext cx="11410759" cy="1701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92247" y="1343771"/>
            <a:ext cx="11411355" cy="5293530"/>
          </a:xfrm>
          <a:prstGeom prst="rect">
            <a:avLst/>
          </a:prstGeom>
        </p:spPr>
      </p:pic>
      <p:sp>
        <p:nvSpPr>
          <p:cNvPr id="6" name="Subtitle 2"/>
          <p:cNvSpPr txBox="1"/>
          <p:nvPr/>
        </p:nvSpPr>
        <p:spPr>
          <a:xfrm>
            <a:off x="1018674" y="736498"/>
            <a:ext cx="9646761" cy="419558"/>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lvl="0" defTabSz="543560">
              <a:defRPr/>
            </a:pPr>
            <a:r>
              <a:rPr lang="en-US" sz="2000" b="1" dirty="0">
                <a:solidFill>
                  <a:srgbClr val="445469"/>
                </a:solidFill>
                <a:latin typeface="Lato Light"/>
                <a:cs typeface="Lato Light"/>
              </a:rPr>
              <a:t>Facebook(account) with result data in a csv file.</a:t>
            </a:r>
            <a:endParaRPr lang="en-US" sz="2000" b="1" dirty="0">
              <a:solidFill>
                <a:srgbClr val="1EA185"/>
              </a:solidFill>
              <a:latin typeface="Lato Light"/>
              <a:cs typeface="Lato 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p:cNvSpPr>
            <a:spLocks noGrp="1" noRot="1" noChangeAspect="1" noMove="1" noResize="1" noEditPoints="1" noAdjustHandles="1" noChangeArrowheads="1" noChangeShapeType="1" noTextEdit="1"/>
          </p:cNvSpPr>
          <p:nvPr/>
        </p:nvSpPr>
        <p:spPr>
          <a:xfrm>
            <a:off x="-2" y="0"/>
            <a:ext cx="7534657" cy="6858000"/>
          </a:xfrm>
          <a:prstGeom prst="rect">
            <a:avLst/>
          </a:prstGeom>
          <a:solidFill>
            <a:srgbClr val="504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Grp="1" noRot="1" noChangeAspect="1" noMove="1" noResize="1" noEditPoints="1" noAdjustHandles="1" noChangeArrowheads="1" noChangeShapeType="1" noTextEdit="1"/>
          </p:cNvSpPr>
          <p:nvPr/>
        </p:nvSpPr>
        <p:spPr>
          <a:xfrm>
            <a:off x="2070271" y="481264"/>
            <a:ext cx="2423160" cy="185787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a:spLocks noGrp="1" noRot="1" noChangeAspect="1" noMove="1" noResize="1" noEditPoints="1" noAdjustHandles="1" noChangeArrowheads="1" noChangeShapeType="1" noTextEdit="1"/>
          </p:cNvSpPr>
          <p:nvPr/>
        </p:nvSpPr>
        <p:spPr>
          <a:xfrm>
            <a:off x="4654295" y="2503727"/>
            <a:ext cx="2412380" cy="3883357"/>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Grp="1" noRot="1" noChangeAspect="1" noMove="1" noResize="1" noEditPoints="1" noAdjustHandles="1" noChangeArrowheads="1" noChangeShapeType="1" noTextEdit="1"/>
          </p:cNvSpPr>
          <p:nvPr/>
        </p:nvSpPr>
        <p:spPr>
          <a:xfrm>
            <a:off x="4654296" y="481264"/>
            <a:ext cx="2412380" cy="18578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cxnSpLocks noGrp="1" noRot="1" noChangeAspect="1" noMove="1" noResize="1" noEditPoints="1" noAdjustHandles="1" noChangeArrowheads="1" noChangeShapeType="1"/>
          </p:cNvCxnSpPr>
          <p:nvPr/>
        </p:nvCxnSpPr>
        <p:spPr>
          <a:xfrm>
            <a:off x="8094447" y="4459986"/>
            <a:ext cx="3291840" cy="0"/>
          </a:xfrm>
          <a:prstGeom prst="line">
            <a:avLst/>
          </a:prstGeom>
          <a:ln>
            <a:solidFill>
              <a:srgbClr val="504255"/>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484633" y="2503727"/>
            <a:ext cx="4008798" cy="38833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1"/>
          <a:stretch>
            <a:fillRect/>
          </a:stretch>
        </p:blipFill>
        <p:spPr>
          <a:xfrm>
            <a:off x="4813498" y="931202"/>
            <a:ext cx="2093976" cy="957993"/>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16" y="3326077"/>
            <a:ext cx="3685032" cy="2238656"/>
          </a:xfrm>
          <a:prstGeom prst="rect">
            <a:avLst/>
          </a:prstGeom>
        </p:spPr>
      </p:pic>
      <p:sp>
        <p:nvSpPr>
          <p:cNvPr id="24" name="TextBox 23"/>
          <p:cNvSpPr txBox="1"/>
          <p:nvPr/>
        </p:nvSpPr>
        <p:spPr>
          <a:xfrm>
            <a:off x="8019286" y="481264"/>
            <a:ext cx="3702251" cy="3907856"/>
          </a:xfrm>
          <a:prstGeom prst="rect">
            <a:avLst/>
          </a:prstGeom>
        </p:spPr>
        <p:txBody>
          <a:bodyPr vert="horz" lIns="91440" tIns="45720" rIns="91440" bIns="45720" rtlCol="0" anchor="b">
            <a:normAutofit/>
          </a:bodyPr>
          <a:lstStyle/>
          <a:p>
            <a:pPr marL="0" marR="0" lvl="0" indent="0" fontAlgn="auto">
              <a:lnSpc>
                <a:spcPct val="90000"/>
              </a:lnSpc>
              <a:spcBef>
                <a:spcPct val="0"/>
              </a:spcBef>
              <a:spcAft>
                <a:spcPts val="600"/>
              </a:spcAft>
              <a:buClrTx/>
              <a:buSzTx/>
              <a:defRPr/>
            </a:pPr>
            <a:r>
              <a:rPr lang="en-US" sz="6000" b="1">
                <a:latin typeface="+mj-lt"/>
                <a:ea typeface="+mj-ea"/>
                <a:cs typeface="+mj-cs"/>
              </a:rPr>
              <a:t>Thank you!</a:t>
            </a:r>
            <a:endParaRPr kumimoji="0" lang="en-US" sz="6000" b="1" i="0" u="none" strike="noStrike" cap="none" spc="0" normalizeH="0" baseline="0" noProof="0">
              <a:ln>
                <a:noFill/>
              </a:ln>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bwMode="auto">
          <a:xfrm>
            <a:off x="9585864" y="2261940"/>
            <a:ext cx="1113076" cy="1115483"/>
          </a:xfrm>
          <a:prstGeom prst="ellipse">
            <a:avLst/>
          </a:prstGeom>
          <a:solidFill>
            <a:srgbClr val="206B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3200" dirty="0">
              <a:solidFill>
                <a:schemeClr val="accent5">
                  <a:lumMod val="50000"/>
                </a:schemeClr>
              </a:solidFill>
              <a:latin typeface="Arial" panose="020B0604020202020204"/>
            </a:endParaRPr>
          </a:p>
        </p:txBody>
      </p:sp>
      <p:sp>
        <p:nvSpPr>
          <p:cNvPr id="58" name="Oval 57"/>
          <p:cNvSpPr/>
          <p:nvPr/>
        </p:nvSpPr>
        <p:spPr bwMode="auto">
          <a:xfrm>
            <a:off x="7508301" y="2090490"/>
            <a:ext cx="1458004" cy="1460500"/>
          </a:xfrm>
          <a:prstGeom prst="ellipse">
            <a:avLst/>
          </a:prstGeom>
          <a:solidFill>
            <a:srgbClr val="B329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4250" dirty="0">
              <a:solidFill>
                <a:schemeClr val="accent4">
                  <a:lumMod val="50000"/>
                </a:schemeClr>
              </a:solidFill>
              <a:latin typeface="Arial" panose="020B0604020202020204"/>
            </a:endParaRPr>
          </a:p>
        </p:txBody>
      </p:sp>
      <p:sp>
        <p:nvSpPr>
          <p:cNvPr id="57" name="Oval 56"/>
          <p:cNvSpPr/>
          <p:nvPr/>
        </p:nvSpPr>
        <p:spPr bwMode="auto">
          <a:xfrm>
            <a:off x="5267725" y="1925391"/>
            <a:ext cx="1790234" cy="1788584"/>
          </a:xfrm>
          <a:prstGeom prst="ellipse">
            <a:avLst/>
          </a:prstGeom>
          <a:solidFill>
            <a:srgbClr val="DB34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4250" dirty="0">
              <a:solidFill>
                <a:schemeClr val="accent3">
                  <a:lumMod val="50000"/>
                </a:schemeClr>
              </a:solidFill>
              <a:latin typeface="Arial" panose="020B0604020202020204"/>
            </a:endParaRPr>
          </a:p>
        </p:txBody>
      </p:sp>
      <p:sp>
        <p:nvSpPr>
          <p:cNvPr id="55" name="Oval 54"/>
          <p:cNvSpPr/>
          <p:nvPr/>
        </p:nvSpPr>
        <p:spPr bwMode="auto">
          <a:xfrm>
            <a:off x="3388900" y="2090490"/>
            <a:ext cx="1458003" cy="1458384"/>
          </a:xfrm>
          <a:prstGeom prst="ellipse">
            <a:avLst/>
          </a:prstGeom>
          <a:solidFill>
            <a:srgbClr val="43B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4250" dirty="0">
              <a:solidFill>
                <a:schemeClr val="accent2">
                  <a:lumMod val="50000"/>
                </a:schemeClr>
              </a:solidFill>
              <a:latin typeface="Arial" panose="020B0604020202020204"/>
            </a:endParaRPr>
          </a:p>
        </p:txBody>
      </p:sp>
      <p:sp>
        <p:nvSpPr>
          <p:cNvPr id="52" name="Oval 51"/>
          <p:cNvSpPr/>
          <p:nvPr/>
        </p:nvSpPr>
        <p:spPr bwMode="auto">
          <a:xfrm>
            <a:off x="1537621" y="2261941"/>
            <a:ext cx="1115193" cy="1115483"/>
          </a:xfrm>
          <a:prstGeom prst="ellipse">
            <a:avLst/>
          </a:prstGeom>
          <a:solidFill>
            <a:srgbClr val="216B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3200" dirty="0">
              <a:solidFill>
                <a:schemeClr val="accent1">
                  <a:lumMod val="50000"/>
                </a:schemeClr>
              </a:solidFill>
              <a:latin typeface="Arial" panose="020B0604020202020204"/>
            </a:endParaRPr>
          </a:p>
        </p:txBody>
      </p:sp>
      <p:sp>
        <p:nvSpPr>
          <p:cNvPr id="47" name="Freeform 78"/>
          <p:cNvSpPr/>
          <p:nvPr/>
        </p:nvSpPr>
        <p:spPr bwMode="auto">
          <a:xfrm>
            <a:off x="1998934" y="2626007"/>
            <a:ext cx="192566" cy="370416"/>
          </a:xfrm>
          <a:custGeom>
            <a:avLst/>
            <a:gdLst>
              <a:gd name="T0" fmla="*/ 35 w 35"/>
              <a:gd name="T1" fmla="*/ 11 h 67"/>
              <a:gd name="T2" fmla="*/ 29 w 35"/>
              <a:gd name="T3" fmla="*/ 11 h 67"/>
              <a:gd name="T4" fmla="*/ 23 w 35"/>
              <a:gd name="T5" fmla="*/ 17 h 67"/>
              <a:gd name="T6" fmla="*/ 23 w 35"/>
              <a:gd name="T7" fmla="*/ 25 h 67"/>
              <a:gd name="T8" fmla="*/ 35 w 35"/>
              <a:gd name="T9" fmla="*/ 25 h 67"/>
              <a:gd name="T10" fmla="*/ 33 w 35"/>
              <a:gd name="T11" fmla="*/ 37 h 67"/>
              <a:gd name="T12" fmla="*/ 23 w 35"/>
              <a:gd name="T13" fmla="*/ 37 h 67"/>
              <a:gd name="T14" fmla="*/ 23 w 35"/>
              <a:gd name="T15" fmla="*/ 67 h 67"/>
              <a:gd name="T16" fmla="*/ 11 w 35"/>
              <a:gd name="T17" fmla="*/ 67 h 67"/>
              <a:gd name="T18" fmla="*/ 11 w 35"/>
              <a:gd name="T19" fmla="*/ 37 h 67"/>
              <a:gd name="T20" fmla="*/ 0 w 35"/>
              <a:gd name="T21" fmla="*/ 37 h 67"/>
              <a:gd name="T22" fmla="*/ 0 w 35"/>
              <a:gd name="T23" fmla="*/ 25 h 67"/>
              <a:gd name="T24" fmla="*/ 11 w 35"/>
              <a:gd name="T25" fmla="*/ 25 h 67"/>
              <a:gd name="T26" fmla="*/ 11 w 35"/>
              <a:gd name="T27" fmla="*/ 16 h 67"/>
              <a:gd name="T28" fmla="*/ 26 w 35"/>
              <a:gd name="T29" fmla="*/ 0 h 67"/>
              <a:gd name="T30" fmla="*/ 35 w 35"/>
              <a:gd name="T31" fmla="*/ 1 h 67"/>
              <a:gd name="T32" fmla="*/ 35 w 35"/>
              <a:gd name="T33" fmla="*/ 1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7"/>
              <a:gd name="T53" fmla="*/ 35 w 35"/>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48" name="Freeform 154"/>
          <p:cNvSpPr/>
          <p:nvPr/>
        </p:nvSpPr>
        <p:spPr bwMode="auto">
          <a:xfrm>
            <a:off x="3810006" y="2623890"/>
            <a:ext cx="615791" cy="491067"/>
          </a:xfrm>
          <a:custGeom>
            <a:avLst/>
            <a:gdLst>
              <a:gd name="T0" fmla="*/ 57 w 64"/>
              <a:gd name="T1" fmla="*/ 12 h 51"/>
              <a:gd name="T2" fmla="*/ 57 w 64"/>
              <a:gd name="T3" fmla="*/ 14 h 51"/>
              <a:gd name="T4" fmla="*/ 20 w 64"/>
              <a:gd name="T5" fmla="*/ 51 h 51"/>
              <a:gd name="T6" fmla="*/ 0 w 64"/>
              <a:gd name="T7" fmla="*/ 45 h 51"/>
              <a:gd name="T8" fmla="*/ 3 w 64"/>
              <a:gd name="T9" fmla="*/ 45 h 51"/>
              <a:gd name="T10" fmla="*/ 19 w 64"/>
              <a:gd name="T11" fmla="*/ 40 h 51"/>
              <a:gd name="T12" fmla="*/ 7 w 64"/>
              <a:gd name="T13" fmla="*/ 31 h 51"/>
              <a:gd name="T14" fmla="*/ 10 w 64"/>
              <a:gd name="T15" fmla="*/ 31 h 51"/>
              <a:gd name="T16" fmla="*/ 13 w 64"/>
              <a:gd name="T17" fmla="*/ 31 h 51"/>
              <a:gd name="T18" fmla="*/ 3 w 64"/>
              <a:gd name="T19" fmla="*/ 18 h 51"/>
              <a:gd name="T20" fmla="*/ 3 w 64"/>
              <a:gd name="T21" fmla="*/ 18 h 51"/>
              <a:gd name="T22" fmla="*/ 9 w 64"/>
              <a:gd name="T23" fmla="*/ 19 h 51"/>
              <a:gd name="T24" fmla="*/ 3 w 64"/>
              <a:gd name="T25" fmla="*/ 9 h 51"/>
              <a:gd name="T26" fmla="*/ 5 w 64"/>
              <a:gd name="T27" fmla="*/ 2 h 51"/>
              <a:gd name="T28" fmla="*/ 31 w 64"/>
              <a:gd name="T29" fmla="*/ 16 h 51"/>
              <a:gd name="T30" fmla="*/ 31 w 64"/>
              <a:gd name="T31" fmla="*/ 13 h 51"/>
              <a:gd name="T32" fmla="*/ 44 w 64"/>
              <a:gd name="T33" fmla="*/ 0 h 51"/>
              <a:gd name="T34" fmla="*/ 54 w 64"/>
              <a:gd name="T35" fmla="*/ 4 h 51"/>
              <a:gd name="T36" fmla="*/ 62 w 64"/>
              <a:gd name="T37" fmla="*/ 1 h 51"/>
              <a:gd name="T38" fmla="*/ 56 w 64"/>
              <a:gd name="T39" fmla="*/ 8 h 51"/>
              <a:gd name="T40" fmla="*/ 64 w 64"/>
              <a:gd name="T41" fmla="*/ 6 h 51"/>
              <a:gd name="T42" fmla="*/ 57 w 64"/>
              <a:gd name="T43" fmla="*/ 12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51"/>
              <a:gd name="T68" fmla="*/ 64 w 64"/>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49" name="Freeform 141"/>
          <p:cNvSpPr>
            <a:spLocks noEditPoints="1"/>
          </p:cNvSpPr>
          <p:nvPr/>
        </p:nvSpPr>
        <p:spPr bwMode="auto">
          <a:xfrm>
            <a:off x="5777708" y="2526523"/>
            <a:ext cx="776615" cy="560918"/>
          </a:xfrm>
          <a:custGeom>
            <a:avLst/>
            <a:gdLst>
              <a:gd name="T0" fmla="*/ 67 w 68"/>
              <a:gd name="T1" fmla="*/ 41 h 49"/>
              <a:gd name="T2" fmla="*/ 59 w 68"/>
              <a:gd name="T3" fmla="*/ 48 h 49"/>
              <a:gd name="T4" fmla="*/ 34 w 68"/>
              <a:gd name="T5" fmla="*/ 49 h 49"/>
              <a:gd name="T6" fmla="*/ 8 w 68"/>
              <a:gd name="T7" fmla="*/ 48 h 49"/>
              <a:gd name="T8" fmla="*/ 1 w 68"/>
              <a:gd name="T9" fmla="*/ 41 h 49"/>
              <a:gd name="T10" fmla="*/ 0 w 68"/>
              <a:gd name="T11" fmla="*/ 25 h 49"/>
              <a:gd name="T12" fmla="*/ 1 w 68"/>
              <a:gd name="T13" fmla="*/ 8 h 49"/>
              <a:gd name="T14" fmla="*/ 8 w 68"/>
              <a:gd name="T15" fmla="*/ 1 h 49"/>
              <a:gd name="T16" fmla="*/ 34 w 68"/>
              <a:gd name="T17" fmla="*/ 0 h 49"/>
              <a:gd name="T18" fmla="*/ 59 w 68"/>
              <a:gd name="T19" fmla="*/ 1 h 49"/>
              <a:gd name="T20" fmla="*/ 67 w 68"/>
              <a:gd name="T21" fmla="*/ 8 h 49"/>
              <a:gd name="T22" fmla="*/ 68 w 68"/>
              <a:gd name="T23" fmla="*/ 25 h 49"/>
              <a:gd name="T24" fmla="*/ 67 w 68"/>
              <a:gd name="T25" fmla="*/ 41 h 49"/>
              <a:gd name="T26" fmla="*/ 47 w 68"/>
              <a:gd name="T27" fmla="*/ 23 h 49"/>
              <a:gd name="T28" fmla="*/ 28 w 68"/>
              <a:gd name="T29" fmla="*/ 11 h 49"/>
              <a:gd name="T30" fmla="*/ 25 w 68"/>
              <a:gd name="T31" fmla="*/ 10 h 49"/>
              <a:gd name="T32" fmla="*/ 24 w 68"/>
              <a:gd name="T33" fmla="*/ 13 h 49"/>
              <a:gd name="T34" fmla="*/ 24 w 68"/>
              <a:gd name="T35" fmla="*/ 37 h 49"/>
              <a:gd name="T36" fmla="*/ 25 w 68"/>
              <a:gd name="T37" fmla="*/ 39 h 49"/>
              <a:gd name="T38" fmla="*/ 26 w 68"/>
              <a:gd name="T39" fmla="*/ 39 h 49"/>
              <a:gd name="T40" fmla="*/ 28 w 68"/>
              <a:gd name="T41" fmla="*/ 39 h 49"/>
              <a:gd name="T42" fmla="*/ 47 w 68"/>
              <a:gd name="T43" fmla="*/ 27 h 49"/>
              <a:gd name="T44" fmla="*/ 48 w 68"/>
              <a:gd name="T45" fmla="*/ 25 h 49"/>
              <a:gd name="T46" fmla="*/ 47 w 68"/>
              <a:gd name="T47" fmla="*/ 23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
              <a:gd name="T73" fmla="*/ 0 h 49"/>
              <a:gd name="T74" fmla="*/ 68 w 68"/>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50" name="Freeform 117"/>
          <p:cNvSpPr>
            <a:spLocks noEditPoints="1"/>
          </p:cNvSpPr>
          <p:nvPr/>
        </p:nvSpPr>
        <p:spPr bwMode="auto">
          <a:xfrm>
            <a:off x="9964648" y="2628124"/>
            <a:ext cx="347043" cy="336551"/>
          </a:xfrm>
          <a:custGeom>
            <a:avLst/>
            <a:gdLst>
              <a:gd name="T0" fmla="*/ 6 w 55"/>
              <a:gd name="T1" fmla="*/ 13 h 53"/>
              <a:gd name="T2" fmla="*/ 6 w 55"/>
              <a:gd name="T3" fmla="*/ 13 h 53"/>
              <a:gd name="T4" fmla="*/ 0 w 55"/>
              <a:gd name="T5" fmla="*/ 7 h 53"/>
              <a:gd name="T6" fmla="*/ 6 w 55"/>
              <a:gd name="T7" fmla="*/ 0 h 53"/>
              <a:gd name="T8" fmla="*/ 13 w 55"/>
              <a:gd name="T9" fmla="*/ 7 h 53"/>
              <a:gd name="T10" fmla="*/ 6 w 55"/>
              <a:gd name="T11" fmla="*/ 13 h 53"/>
              <a:gd name="T12" fmla="*/ 12 w 55"/>
              <a:gd name="T13" fmla="*/ 53 h 53"/>
              <a:gd name="T14" fmla="*/ 0 w 55"/>
              <a:gd name="T15" fmla="*/ 53 h 53"/>
              <a:gd name="T16" fmla="*/ 0 w 55"/>
              <a:gd name="T17" fmla="*/ 17 h 53"/>
              <a:gd name="T18" fmla="*/ 12 w 55"/>
              <a:gd name="T19" fmla="*/ 17 h 53"/>
              <a:gd name="T20" fmla="*/ 12 w 55"/>
              <a:gd name="T21" fmla="*/ 53 h 53"/>
              <a:gd name="T22" fmla="*/ 55 w 55"/>
              <a:gd name="T23" fmla="*/ 53 h 53"/>
              <a:gd name="T24" fmla="*/ 43 w 55"/>
              <a:gd name="T25" fmla="*/ 53 h 53"/>
              <a:gd name="T26" fmla="*/ 43 w 55"/>
              <a:gd name="T27" fmla="*/ 34 h 53"/>
              <a:gd name="T28" fmla="*/ 37 w 55"/>
              <a:gd name="T29" fmla="*/ 26 h 53"/>
              <a:gd name="T30" fmla="*/ 31 w 55"/>
              <a:gd name="T31" fmla="*/ 30 h 53"/>
              <a:gd name="T32" fmla="*/ 30 w 55"/>
              <a:gd name="T33" fmla="*/ 33 h 53"/>
              <a:gd name="T34" fmla="*/ 30 w 55"/>
              <a:gd name="T35" fmla="*/ 53 h 53"/>
              <a:gd name="T36" fmla="*/ 19 w 55"/>
              <a:gd name="T37" fmla="*/ 53 h 53"/>
              <a:gd name="T38" fmla="*/ 19 w 55"/>
              <a:gd name="T39" fmla="*/ 17 h 53"/>
              <a:gd name="T40" fmla="*/ 30 w 55"/>
              <a:gd name="T41" fmla="*/ 17 h 53"/>
              <a:gd name="T42" fmla="*/ 30 w 55"/>
              <a:gd name="T43" fmla="*/ 23 h 53"/>
              <a:gd name="T44" fmla="*/ 30 w 55"/>
              <a:gd name="T45" fmla="*/ 23 h 53"/>
              <a:gd name="T46" fmla="*/ 41 w 55"/>
              <a:gd name="T47" fmla="*/ 17 h 53"/>
              <a:gd name="T48" fmla="*/ 55 w 55"/>
              <a:gd name="T49" fmla="*/ 33 h 53"/>
              <a:gd name="T50" fmla="*/ 55 w 55"/>
              <a:gd name="T51" fmla="*/ 53 h 5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53"/>
              <a:gd name="T80" fmla="*/ 55 w 55"/>
              <a:gd name="T81" fmla="*/ 53 h 5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51" name="Freeform 65"/>
          <p:cNvSpPr>
            <a:spLocks noEditPoints="1"/>
          </p:cNvSpPr>
          <p:nvPr/>
        </p:nvSpPr>
        <p:spPr bwMode="auto">
          <a:xfrm>
            <a:off x="8014053" y="2562507"/>
            <a:ext cx="448617" cy="474134"/>
          </a:xfrm>
          <a:custGeom>
            <a:avLst/>
            <a:gdLst>
              <a:gd name="T0" fmla="*/ 38 w 60"/>
              <a:gd name="T1" fmla="*/ 47 h 63"/>
              <a:gd name="T2" fmla="*/ 36 w 60"/>
              <a:gd name="T3" fmla="*/ 54 h 63"/>
              <a:gd name="T4" fmla="*/ 17 w 60"/>
              <a:gd name="T5" fmla="*/ 63 h 63"/>
              <a:gd name="T6" fmla="*/ 1 w 60"/>
              <a:gd name="T7" fmla="*/ 56 h 63"/>
              <a:gd name="T8" fmla="*/ 0 w 60"/>
              <a:gd name="T9" fmla="*/ 51 h 63"/>
              <a:gd name="T10" fmla="*/ 6 w 60"/>
              <a:gd name="T11" fmla="*/ 41 h 63"/>
              <a:gd name="T12" fmla="*/ 21 w 60"/>
              <a:gd name="T13" fmla="*/ 37 h 63"/>
              <a:gd name="T14" fmla="*/ 19 w 60"/>
              <a:gd name="T15" fmla="*/ 32 h 63"/>
              <a:gd name="T16" fmla="*/ 20 w 60"/>
              <a:gd name="T17" fmla="*/ 28 h 63"/>
              <a:gd name="T18" fmla="*/ 17 w 60"/>
              <a:gd name="T19" fmla="*/ 29 h 63"/>
              <a:gd name="T20" fmla="*/ 4 w 60"/>
              <a:gd name="T21" fmla="*/ 16 h 63"/>
              <a:gd name="T22" fmla="*/ 9 w 60"/>
              <a:gd name="T23" fmla="*/ 5 h 63"/>
              <a:gd name="T24" fmla="*/ 24 w 60"/>
              <a:gd name="T25" fmla="*/ 0 h 63"/>
              <a:gd name="T26" fmla="*/ 40 w 60"/>
              <a:gd name="T27" fmla="*/ 0 h 63"/>
              <a:gd name="T28" fmla="*/ 35 w 60"/>
              <a:gd name="T29" fmla="*/ 3 h 63"/>
              <a:gd name="T30" fmla="*/ 30 w 60"/>
              <a:gd name="T31" fmla="*/ 3 h 63"/>
              <a:gd name="T32" fmla="*/ 35 w 60"/>
              <a:gd name="T33" fmla="*/ 14 h 63"/>
              <a:gd name="T34" fmla="*/ 26 w 60"/>
              <a:gd name="T35" fmla="*/ 30 h 63"/>
              <a:gd name="T36" fmla="*/ 38 w 60"/>
              <a:gd name="T37" fmla="*/ 47 h 63"/>
              <a:gd name="T38" fmla="*/ 33 w 60"/>
              <a:gd name="T39" fmla="*/ 51 h 63"/>
              <a:gd name="T40" fmla="*/ 24 w 60"/>
              <a:gd name="T41" fmla="*/ 40 h 63"/>
              <a:gd name="T42" fmla="*/ 22 w 60"/>
              <a:gd name="T43" fmla="*/ 40 h 63"/>
              <a:gd name="T44" fmla="*/ 7 w 60"/>
              <a:gd name="T45" fmla="*/ 49 h 63"/>
              <a:gd name="T46" fmla="*/ 21 w 60"/>
              <a:gd name="T47" fmla="*/ 59 h 63"/>
              <a:gd name="T48" fmla="*/ 33 w 60"/>
              <a:gd name="T49" fmla="*/ 51 h 63"/>
              <a:gd name="T50" fmla="*/ 26 w 60"/>
              <a:gd name="T51" fmla="*/ 24 h 63"/>
              <a:gd name="T52" fmla="*/ 28 w 60"/>
              <a:gd name="T53" fmla="*/ 18 h 63"/>
              <a:gd name="T54" fmla="*/ 18 w 60"/>
              <a:gd name="T55" fmla="*/ 3 h 63"/>
              <a:gd name="T56" fmla="*/ 13 w 60"/>
              <a:gd name="T57" fmla="*/ 6 h 63"/>
              <a:gd name="T58" fmla="*/ 11 w 60"/>
              <a:gd name="T59" fmla="*/ 12 h 63"/>
              <a:gd name="T60" fmla="*/ 21 w 60"/>
              <a:gd name="T61" fmla="*/ 26 h 63"/>
              <a:gd name="T62" fmla="*/ 26 w 60"/>
              <a:gd name="T63" fmla="*/ 24 h 63"/>
              <a:gd name="T64" fmla="*/ 60 w 60"/>
              <a:gd name="T65" fmla="*/ 26 h 63"/>
              <a:gd name="T66" fmla="*/ 60 w 60"/>
              <a:gd name="T67" fmla="*/ 30 h 63"/>
              <a:gd name="T68" fmla="*/ 52 w 60"/>
              <a:gd name="T69" fmla="*/ 30 h 63"/>
              <a:gd name="T70" fmla="*/ 52 w 60"/>
              <a:gd name="T71" fmla="*/ 39 h 63"/>
              <a:gd name="T72" fmla="*/ 48 w 60"/>
              <a:gd name="T73" fmla="*/ 39 h 63"/>
              <a:gd name="T74" fmla="*/ 48 w 60"/>
              <a:gd name="T75" fmla="*/ 30 h 63"/>
              <a:gd name="T76" fmla="*/ 40 w 60"/>
              <a:gd name="T77" fmla="*/ 30 h 63"/>
              <a:gd name="T78" fmla="*/ 40 w 60"/>
              <a:gd name="T79" fmla="*/ 26 h 63"/>
              <a:gd name="T80" fmla="*/ 48 w 60"/>
              <a:gd name="T81" fmla="*/ 26 h 63"/>
              <a:gd name="T82" fmla="*/ 48 w 60"/>
              <a:gd name="T83" fmla="*/ 18 h 63"/>
              <a:gd name="T84" fmla="*/ 52 w 60"/>
              <a:gd name="T85" fmla="*/ 18 h 63"/>
              <a:gd name="T86" fmla="*/ 52 w 60"/>
              <a:gd name="T87" fmla="*/ 26 h 63"/>
              <a:gd name="T88" fmla="*/ 60 w 60"/>
              <a:gd name="T89" fmla="*/ 26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3"/>
              <a:gd name="T137" fmla="*/ 60 w 6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67" name="Subtitle 2"/>
          <p:cNvSpPr txBox="1"/>
          <p:nvPr/>
        </p:nvSpPr>
        <p:spPr>
          <a:xfrm>
            <a:off x="3599810" y="3719049"/>
            <a:ext cx="1031597"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3M</a:t>
            </a:r>
            <a:endParaRPr lang="en-US" sz="3000" b="1" dirty="0">
              <a:latin typeface="Lato Regular"/>
              <a:cs typeface="Lato Regular"/>
            </a:endParaRPr>
          </a:p>
        </p:txBody>
      </p:sp>
      <p:sp>
        <p:nvSpPr>
          <p:cNvPr id="68" name="Subtitle 2"/>
          <p:cNvSpPr txBox="1"/>
          <p:nvPr/>
        </p:nvSpPr>
        <p:spPr>
          <a:xfrm>
            <a:off x="5646248" y="3719049"/>
            <a:ext cx="1031597"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5M</a:t>
            </a:r>
            <a:endParaRPr lang="en-US" sz="3000" b="1" dirty="0">
              <a:latin typeface="Lato Regular"/>
              <a:cs typeface="Lato Regular"/>
            </a:endParaRPr>
          </a:p>
        </p:txBody>
      </p:sp>
      <p:sp>
        <p:nvSpPr>
          <p:cNvPr id="69" name="Subtitle 2"/>
          <p:cNvSpPr txBox="1"/>
          <p:nvPr/>
        </p:nvSpPr>
        <p:spPr>
          <a:xfrm>
            <a:off x="7718541" y="3719049"/>
            <a:ext cx="1031597"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9M</a:t>
            </a:r>
            <a:endParaRPr lang="en-US" sz="3000" b="1" dirty="0">
              <a:latin typeface="Lato Regular"/>
              <a:cs typeface="Lato Regular"/>
            </a:endParaRPr>
          </a:p>
        </p:txBody>
      </p:sp>
      <p:sp>
        <p:nvSpPr>
          <p:cNvPr id="70" name="Subtitle 2"/>
          <p:cNvSpPr txBox="1"/>
          <p:nvPr/>
        </p:nvSpPr>
        <p:spPr>
          <a:xfrm>
            <a:off x="9646497" y="3719049"/>
            <a:ext cx="1031597"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4M</a:t>
            </a:r>
            <a:endParaRPr lang="en-US" sz="3000" b="1" dirty="0">
              <a:latin typeface="Lato Regular"/>
              <a:cs typeface="Lato Regular"/>
            </a:endParaRPr>
          </a:p>
        </p:txBody>
      </p:sp>
      <p:sp>
        <p:nvSpPr>
          <p:cNvPr id="71" name="Subtitle 2"/>
          <p:cNvSpPr txBox="1"/>
          <p:nvPr/>
        </p:nvSpPr>
        <p:spPr>
          <a:xfrm>
            <a:off x="1429847" y="3719049"/>
            <a:ext cx="1326548"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12M</a:t>
            </a:r>
            <a:endParaRPr lang="en-US" sz="3000" b="1" dirty="0">
              <a:latin typeface="Lato Regular"/>
              <a:cs typeface="Lato Regular"/>
            </a:endParaRPr>
          </a:p>
        </p:txBody>
      </p:sp>
      <p:grpSp>
        <p:nvGrpSpPr>
          <p:cNvPr id="38" name="Group 37"/>
          <p:cNvGrpSpPr/>
          <p:nvPr/>
        </p:nvGrpSpPr>
        <p:grpSpPr>
          <a:xfrm>
            <a:off x="3408356" y="348528"/>
            <a:ext cx="4825983" cy="815276"/>
            <a:chOff x="7342262" y="483017"/>
            <a:chExt cx="9651965" cy="1630551"/>
          </a:xfrm>
        </p:grpSpPr>
        <p:sp>
          <p:nvSpPr>
            <p:cNvPr id="39" name="TextBox 38"/>
            <p:cNvSpPr txBox="1"/>
            <p:nvPr/>
          </p:nvSpPr>
          <p:spPr>
            <a:xfrm>
              <a:off x="7342262" y="483017"/>
              <a:ext cx="9651965" cy="1446533"/>
            </a:xfrm>
            <a:prstGeom prst="rect">
              <a:avLst/>
            </a:prstGeom>
            <a:noFill/>
          </p:spPr>
          <p:txBody>
            <a:bodyPr wrap="none" lIns="45711" tIns="22856" rIns="45711" bIns="22856" rtlCol="0">
              <a:spAutoFit/>
            </a:bodyPr>
            <a:lstStyle/>
            <a:p>
              <a:pPr algn="ctr"/>
              <a:r>
                <a:rPr lang="en-US" sz="4400" b="1" dirty="0">
                  <a:solidFill>
                    <a:schemeClr val="tx2"/>
                  </a:solidFill>
                  <a:latin typeface="Lato Regular"/>
                  <a:cs typeface="Lato Regular"/>
                </a:rPr>
                <a:t>Why Social Media</a:t>
              </a:r>
              <a:endParaRPr lang="id-ID" sz="4400" b="1" dirty="0">
                <a:solidFill>
                  <a:schemeClr val="tx2"/>
                </a:solidFill>
                <a:latin typeface="Lato Regular"/>
                <a:cs typeface="Lato Regular"/>
              </a:endParaRPr>
            </a:p>
          </p:txBody>
        </p:sp>
        <p:sp>
          <p:nvSpPr>
            <p:cNvPr id="40" name="Rectangle 39"/>
            <p:cNvSpPr/>
            <p:nvPr/>
          </p:nvSpPr>
          <p:spPr>
            <a:xfrm>
              <a:off x="11391724" y="1929550"/>
              <a:ext cx="1553038" cy="1840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2" name="TextBox 1"/>
          <p:cNvSpPr txBox="1"/>
          <p:nvPr/>
        </p:nvSpPr>
        <p:spPr>
          <a:xfrm>
            <a:off x="1342621" y="4799287"/>
            <a:ext cx="10670448" cy="1908215"/>
          </a:xfrm>
          <a:prstGeom prst="rect">
            <a:avLst/>
          </a:prstGeom>
          <a:noFill/>
        </p:spPr>
        <p:txBody>
          <a:bodyPr wrap="square" rtlCol="0">
            <a:spAutoFit/>
          </a:bodyPr>
          <a:lstStyle/>
          <a:p>
            <a:r>
              <a:rPr lang="en-US" sz="2000" b="1" dirty="0" err="1"/>
              <a:t>FaceBook</a:t>
            </a:r>
            <a:r>
              <a:rPr lang="en-US" sz="2000" b="1" dirty="0"/>
              <a:t> as one of the most popular social media, have millions users sharing information </a:t>
            </a:r>
            <a:endParaRPr lang="en-US" sz="2000" b="1" dirty="0"/>
          </a:p>
          <a:p>
            <a:r>
              <a:rPr lang="en-US" sz="2000" b="1" dirty="0"/>
              <a:t>them of their lives every day. </a:t>
            </a:r>
            <a:endParaRPr lang="en-US" sz="2000" b="1" dirty="0"/>
          </a:p>
          <a:p>
            <a:r>
              <a:rPr lang="en-US" sz="2000" b="1" dirty="0"/>
              <a:t>What information can we know from that? </a:t>
            </a:r>
            <a:endParaRPr lang="en-US" sz="2000" b="1" dirty="0"/>
          </a:p>
          <a:p>
            <a:r>
              <a:rPr lang="en-US" sz="2000" b="1" dirty="0"/>
              <a:t>How much can we know them by </a:t>
            </a:r>
            <a:r>
              <a:rPr lang="en-US" altLang="zh-CN" sz="2000" b="1" dirty="0"/>
              <a:t>these information published on social media</a:t>
            </a:r>
            <a:r>
              <a:rPr lang="en-US" sz="2000" b="1" dirty="0"/>
              <a:t>?  In other word,  what kind of person the user is? </a:t>
            </a:r>
            <a:endParaRPr lang="en-US" sz="2000" b="1"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ppt_x"/>
                                          </p:val>
                                        </p:tav>
                                        <p:tav tm="100000">
                                          <p:val>
                                            <p:strVal val="#ppt_x"/>
                                          </p:val>
                                        </p:tav>
                                      </p:tavLst>
                                    </p:anim>
                                    <p:anim calcmode="lin" valueType="num">
                                      <p:cBhvr additive="base">
                                        <p:cTn id="24" dur="5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ppt_x"/>
                                          </p:val>
                                        </p:tav>
                                        <p:tav tm="100000">
                                          <p:val>
                                            <p:strVal val="#ppt_x"/>
                                          </p:val>
                                        </p:tav>
                                      </p:tavLst>
                                    </p:anim>
                                    <p:anim calcmode="lin" valueType="num">
                                      <p:cBhvr additive="base">
                                        <p:cTn id="48" dur="500" fill="hold"/>
                                        <p:tgtEl>
                                          <p:spTgt spid="6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additive="base">
                                        <p:cTn id="51" dur="500" fill="hold"/>
                                        <p:tgtEl>
                                          <p:spTgt spid="68"/>
                                        </p:tgtEl>
                                        <p:attrNameLst>
                                          <p:attrName>ppt_x</p:attrName>
                                        </p:attrNameLst>
                                      </p:cBhvr>
                                      <p:tavLst>
                                        <p:tav tm="0">
                                          <p:val>
                                            <p:strVal val="#ppt_x"/>
                                          </p:val>
                                        </p:tav>
                                        <p:tav tm="100000">
                                          <p:val>
                                            <p:strVal val="#ppt_x"/>
                                          </p:val>
                                        </p:tav>
                                      </p:tavLst>
                                    </p:anim>
                                    <p:anim calcmode="lin" valueType="num">
                                      <p:cBhvr additive="base">
                                        <p:cTn id="52" dur="500" fill="hold"/>
                                        <p:tgtEl>
                                          <p:spTgt spid="6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ppt_x"/>
                                          </p:val>
                                        </p:tav>
                                        <p:tav tm="100000">
                                          <p:val>
                                            <p:strVal val="#ppt_x"/>
                                          </p:val>
                                        </p:tav>
                                      </p:tavLst>
                                    </p:anim>
                                    <p:anim calcmode="lin" valueType="num">
                                      <p:cBhvr additive="base">
                                        <p:cTn id="56" dur="500" fill="hold"/>
                                        <p:tgtEl>
                                          <p:spTgt spid="6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 calcmode="lin" valueType="num">
                                      <p:cBhvr additive="base">
                                        <p:cTn id="59" dur="500" fill="hold"/>
                                        <p:tgtEl>
                                          <p:spTgt spid="70"/>
                                        </p:tgtEl>
                                        <p:attrNameLst>
                                          <p:attrName>ppt_x</p:attrName>
                                        </p:attrNameLst>
                                      </p:cBhvr>
                                      <p:tavLst>
                                        <p:tav tm="0">
                                          <p:val>
                                            <p:strVal val="#ppt_x"/>
                                          </p:val>
                                        </p:tav>
                                        <p:tav tm="100000">
                                          <p:val>
                                            <p:strVal val="#ppt_x"/>
                                          </p:val>
                                        </p:tav>
                                      </p:tavLst>
                                    </p:anim>
                                    <p:anim calcmode="lin" valueType="num">
                                      <p:cBhvr additive="base">
                                        <p:cTn id="60" dur="500" fill="hold"/>
                                        <p:tgtEl>
                                          <p:spTgt spid="7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ppt_x"/>
                                          </p:val>
                                        </p:tav>
                                        <p:tav tm="100000">
                                          <p:val>
                                            <p:strVal val="#ppt_x"/>
                                          </p:val>
                                        </p:tav>
                                      </p:tavLst>
                                    </p:anim>
                                    <p:anim calcmode="lin" valueType="num">
                                      <p:cBhvr additive="base">
                                        <p:cTn id="6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8" grpId="0" animBg="1"/>
      <p:bldP spid="57" grpId="0" animBg="1"/>
      <p:bldP spid="55" grpId="0" animBg="1"/>
      <p:bldP spid="52" grpId="0" animBg="1"/>
      <p:bldP spid="47" grpId="0" animBg="1"/>
      <p:bldP spid="48" grpId="0" animBg="1"/>
      <p:bldP spid="49" grpId="0" animBg="1"/>
      <p:bldP spid="50" grpId="0" animBg="1"/>
      <p:bldP spid="51" grpId="0" animBg="1"/>
      <p:bldP spid="67" grpId="0"/>
      <p:bldP spid="68" grpId="0"/>
      <p:bldP spid="69" grpId="0"/>
      <p:bldP spid="70" grpId="0"/>
      <p:bldP spid="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680179" y="172426"/>
            <a:ext cx="5827593" cy="1039544"/>
            <a:chOff x="6361236" y="483017"/>
            <a:chExt cx="11655185" cy="2079087"/>
          </a:xfrm>
        </p:grpSpPr>
        <p:sp>
          <p:nvSpPr>
            <p:cNvPr id="24" name="TextBox 23"/>
            <p:cNvSpPr txBox="1"/>
            <p:nvPr/>
          </p:nvSpPr>
          <p:spPr>
            <a:xfrm>
              <a:off x="6948698" y="483017"/>
              <a:ext cx="10439103" cy="1446533"/>
            </a:xfrm>
            <a:prstGeom prst="rect">
              <a:avLst/>
            </a:prstGeom>
            <a:noFill/>
          </p:spPr>
          <p:txBody>
            <a:bodyPr wrap="none" lIns="45711" tIns="22856" rIns="45711" bIns="22856" rtlCol="0">
              <a:spAutoFit/>
            </a:bodyPr>
            <a:lstStyle/>
            <a:p>
              <a:pPr lvl="0" algn="ctr" defTabSz="913765"/>
              <a:r>
                <a:rPr lang="en-US" sz="4400" b="1" dirty="0"/>
                <a:t>Problem Statement</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6361236" y="1634834"/>
              <a:ext cx="11655185" cy="839116"/>
            </a:xfrm>
            <a:prstGeom prst="rect">
              <a:avLst/>
            </a:prstGeom>
          </p:spPr>
          <p:txBody>
            <a:bodyPr vert="horz" lIns="108745" tIns="54373" rIns="108745" bIns="54373" rtlCol="0">
              <a:normAutofit fontScale="70000" lnSpcReduction="20000"/>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1550" b="0" i="0" u="none" strike="noStrike" kern="1200" cap="none" spc="0" normalizeH="0" baseline="0" noProof="0" dirty="0">
                  <a:ln>
                    <a:noFill/>
                  </a:ln>
                  <a:solidFill>
                    <a:srgbClr val="445469"/>
                  </a:solidFill>
                  <a:effectLst/>
                  <a:uLnTx/>
                  <a:uFillTx/>
                  <a:latin typeface="Lato Light"/>
                  <a:ea typeface="+mn-ea"/>
                  <a:cs typeface="Lato Light"/>
                </a:rPr>
                <a:t>Facebook Personal information capture, analysis, classification by using machine learning.</a:t>
              </a:r>
              <a:endParaRPr kumimoji="0" lang="en-US" sz="1550" b="0"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sp>
        <p:nvSpPr>
          <p:cNvPr id="3" name="TextBox 2"/>
          <p:cNvSpPr txBox="1"/>
          <p:nvPr/>
        </p:nvSpPr>
        <p:spPr>
          <a:xfrm>
            <a:off x="1426255" y="4303221"/>
            <a:ext cx="9636981" cy="1906905"/>
          </a:xfrm>
          <a:prstGeom prst="rect">
            <a:avLst/>
          </a:prstGeom>
          <a:noFill/>
        </p:spPr>
        <p:txBody>
          <a:bodyPr wrap="square" rtlCol="0">
            <a:spAutoFit/>
          </a:bodyPr>
          <a:lstStyle/>
          <a:p>
            <a:pPr eaLnBrk="0" fontAlgn="base" hangingPunct="0">
              <a:spcBef>
                <a:spcPct val="0"/>
              </a:spcBef>
              <a:spcAft>
                <a:spcPct val="0"/>
              </a:spcAft>
            </a:pPr>
            <a:r>
              <a:rPr 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Date S</a:t>
            </a:r>
            <a:r>
              <a:rPr lang="en-US" altLang="zh-CN"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et</a:t>
            </a:r>
            <a:endParaRPr lang="en-US" altLang="zh-CN"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eaLnBrk="0" fontAlgn="base" hangingPunct="0">
              <a:spcBef>
                <a:spcPct val="0"/>
              </a:spcBef>
              <a:spcAft>
                <a:spcPct val="0"/>
              </a:spcAft>
            </a:pPr>
            <a:r>
              <a:rPr 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We will have a web scraper to get those raw data from Facebook. Then we will use various big data analyses tools and technique to generate our own dataset.</a:t>
            </a:r>
            <a:endParaRPr 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eaLnBrk="0" fontAlgn="base" hangingPunct="0">
              <a:spcBef>
                <a:spcPct val="0"/>
              </a:spcBef>
              <a:spcAft>
                <a:spcPct val="0"/>
              </a:spcAft>
            </a:pPr>
            <a:r>
              <a:rPr lang="en-US" altLang="en-US" sz="2000" b="1" dirty="0" err="1">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Face</a:t>
            </a:r>
            <a:r>
              <a:rPr lang="en-US" altLang="zh-CN" sz="2000" b="1" dirty="0" err="1">
                <a:solidFill>
                  <a:srgbClr val="21212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Calibri" panose="020F0502020204030204" pitchFamily="34" charset="0"/>
              </a:rPr>
              <a:t>b</a:t>
            </a:r>
            <a:r>
              <a:rPr lang="en-US" altLang="en-US" sz="2000" b="1" dirty="0" err="1">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ook</a:t>
            </a:r>
            <a:r>
              <a:rPr lang="en-US" alt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only allows the extraction of information published on user’s own home page, or content published on public accounts. In this case we can’t deal with personal account.</a:t>
            </a:r>
            <a:endParaRPr 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dirty="0"/>
          </a:p>
        </p:txBody>
      </p:sp>
      <p:sp>
        <p:nvSpPr>
          <p:cNvPr id="4" name="TextBox 3"/>
          <p:cNvSpPr txBox="1"/>
          <p:nvPr/>
        </p:nvSpPr>
        <p:spPr>
          <a:xfrm>
            <a:off x="1265094" y="1743802"/>
            <a:ext cx="6535972" cy="1359673"/>
          </a:xfrm>
          <a:prstGeom prst="rect">
            <a:avLst/>
          </a:prstGeom>
          <a:noFill/>
        </p:spPr>
        <p:txBody>
          <a:bodyPr wrap="square" rtlCol="0">
            <a:spAutoFit/>
          </a:bodyPr>
          <a:lstStyle/>
          <a:p>
            <a:endParaRPr lang="en-US" dirty="0"/>
          </a:p>
        </p:txBody>
      </p:sp>
      <p:sp>
        <p:nvSpPr>
          <p:cNvPr id="7" name="Rectangle 1"/>
          <p:cNvSpPr>
            <a:spLocks noChangeArrowheads="1"/>
          </p:cNvSpPr>
          <p:nvPr/>
        </p:nvSpPr>
        <p:spPr bwMode="auto">
          <a:xfrm flipH="1">
            <a:off x="1426255" y="1599055"/>
            <a:ext cx="955456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By grabbing the information posted by the user on the FB home page, it includes the text, pictures, the time when the information was released, and the associated user and other aspects to complete the machine learning. Realize the program's initial understanding of a homepage and be able to make effective and accurate predictions.</a:t>
            </a:r>
            <a:endPar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879608" y="1753733"/>
            <a:ext cx="1165704" cy="400110"/>
          </a:xfrm>
          <a:prstGeom prst="rect">
            <a:avLst/>
          </a:prstGeom>
          <a:noFill/>
        </p:spPr>
        <p:txBody>
          <a:bodyPr wrap="none" rtlCol="0">
            <a:spAutoFit/>
          </a:bodyPr>
          <a:lstStyle/>
          <a:p>
            <a:pPr defTabSz="913765"/>
            <a:r>
              <a:rPr lang="id-ID" sz="2000" b="1" dirty="0">
                <a:solidFill>
                  <a:srgbClr val="445469"/>
                </a:solidFill>
                <a:latin typeface="Lato Regular"/>
                <a:cs typeface="Lato Regular"/>
              </a:rPr>
              <a:t>Analysis</a:t>
            </a:r>
            <a:endParaRPr lang="id-ID" sz="2000" b="1" dirty="0">
              <a:solidFill>
                <a:srgbClr val="445469"/>
              </a:solidFill>
              <a:latin typeface="Lato Regular"/>
              <a:cs typeface="Lato Regular"/>
            </a:endParaRPr>
          </a:p>
        </p:txBody>
      </p:sp>
      <p:sp>
        <p:nvSpPr>
          <p:cNvPr id="81" name="Rectangle 80"/>
          <p:cNvSpPr/>
          <p:nvPr/>
        </p:nvSpPr>
        <p:spPr>
          <a:xfrm>
            <a:off x="7284213" y="1303305"/>
            <a:ext cx="2176393" cy="372391"/>
          </a:xfrm>
          <a:prstGeom prst="rect">
            <a:avLst/>
          </a:prstGeom>
        </p:spPr>
        <p:txBody>
          <a:bodyPr wrap="none" lIns="109710" tIns="54855" rIns="109710" bIns="54855">
            <a:spAutoFit/>
          </a:bodyPr>
          <a:lstStyle/>
          <a:p>
            <a:pPr defTabSz="913765"/>
            <a:r>
              <a:rPr lang="en-US" altLang="zh-CN" sz="1700" b="1" dirty="0">
                <a:solidFill>
                  <a:srgbClr val="445469"/>
                </a:solidFill>
                <a:latin typeface="Lato Regular"/>
                <a:ea typeface="Open Sans Light" panose="020B0306030504020204" pitchFamily="34" charset="0"/>
                <a:cs typeface="Lato Regular"/>
              </a:rPr>
              <a:t>4.</a:t>
            </a:r>
            <a:r>
              <a:rPr lang="en-US" sz="1700" b="1" dirty="0">
                <a:solidFill>
                  <a:srgbClr val="445469"/>
                </a:solidFill>
                <a:latin typeface="Lato Regular"/>
                <a:ea typeface="Open Sans Light" panose="020B0306030504020204" pitchFamily="34" charset="0"/>
                <a:cs typeface="Lato Regular"/>
              </a:rPr>
              <a:t>E</a:t>
            </a:r>
            <a:r>
              <a:rPr lang="en-US" altLang="zh-CN" sz="1700" b="1" dirty="0">
                <a:solidFill>
                  <a:srgbClr val="445469"/>
                </a:solidFill>
                <a:latin typeface="Lato Regular"/>
                <a:ea typeface="Open Sans Light" panose="020B0306030504020204" pitchFamily="34" charset="0"/>
                <a:cs typeface="Lato Regular"/>
              </a:rPr>
              <a:t>xtract Keywords</a:t>
            </a:r>
            <a:endParaRPr lang="en-US" sz="1700" b="1" dirty="0">
              <a:solidFill>
                <a:srgbClr val="445469"/>
              </a:solidFill>
              <a:latin typeface="Lato Regular"/>
              <a:ea typeface="Open Sans Light" panose="020B0306030504020204" pitchFamily="34" charset="0"/>
              <a:cs typeface="Lato Regular"/>
            </a:endParaRPr>
          </a:p>
        </p:txBody>
      </p:sp>
      <p:sp>
        <p:nvSpPr>
          <p:cNvPr id="86" name="Rectangle 85"/>
          <p:cNvSpPr/>
          <p:nvPr/>
        </p:nvSpPr>
        <p:spPr>
          <a:xfrm>
            <a:off x="5923328" y="2852444"/>
            <a:ext cx="4898164" cy="372391"/>
          </a:xfrm>
          <a:prstGeom prst="rect">
            <a:avLst/>
          </a:prstGeom>
        </p:spPr>
        <p:txBody>
          <a:bodyPr wrap="none" lIns="109710" tIns="54855" rIns="109710" bIns="54855">
            <a:spAutoFit/>
          </a:bodyPr>
          <a:lstStyle/>
          <a:p>
            <a:pPr defTabSz="913765"/>
            <a:r>
              <a:rPr lang="en-US" altLang="zh-CN" sz="1700" b="1" dirty="0">
                <a:solidFill>
                  <a:srgbClr val="445469"/>
                </a:solidFill>
                <a:latin typeface="Lato Regular"/>
              </a:rPr>
              <a:t>3.</a:t>
            </a:r>
            <a:r>
              <a:rPr lang="en-US" sz="1700" b="1" dirty="0">
                <a:solidFill>
                  <a:srgbClr val="445469"/>
                </a:solidFill>
                <a:latin typeface="Lato Regular"/>
              </a:rPr>
              <a:t>Download </a:t>
            </a:r>
            <a:r>
              <a:rPr lang="en-US" altLang="zh-CN" sz="1700" b="1" dirty="0">
                <a:solidFill>
                  <a:srgbClr val="445469"/>
                </a:solidFill>
                <a:latin typeface="Lato Regular"/>
              </a:rPr>
              <a:t>and </a:t>
            </a:r>
            <a:r>
              <a:rPr lang="en-US" sz="1700" b="1" dirty="0">
                <a:solidFill>
                  <a:srgbClr val="445469"/>
                </a:solidFill>
                <a:latin typeface="Lato Regular"/>
              </a:rPr>
              <a:t>remove pics after processing</a:t>
            </a:r>
            <a:endParaRPr lang="en-US" sz="1700" b="1" dirty="0">
              <a:solidFill>
                <a:srgbClr val="445469"/>
              </a:solidFill>
              <a:latin typeface="Lato Regular"/>
            </a:endParaRPr>
          </a:p>
        </p:txBody>
      </p:sp>
      <p:sp>
        <p:nvSpPr>
          <p:cNvPr id="88" name="Rectangle 87"/>
          <p:cNvSpPr/>
          <p:nvPr/>
        </p:nvSpPr>
        <p:spPr>
          <a:xfrm>
            <a:off x="4799486" y="4051830"/>
            <a:ext cx="1341934" cy="372391"/>
          </a:xfrm>
          <a:prstGeom prst="rect">
            <a:avLst/>
          </a:prstGeom>
        </p:spPr>
        <p:txBody>
          <a:bodyPr wrap="none" lIns="109710" tIns="54855" rIns="109710" bIns="54855">
            <a:spAutoFit/>
          </a:bodyPr>
          <a:lstStyle/>
          <a:p>
            <a:pPr defTabSz="913765"/>
            <a:r>
              <a:rPr lang="en-US" sz="1700" b="1" dirty="0">
                <a:solidFill>
                  <a:srgbClr val="445469"/>
                </a:solidFill>
                <a:latin typeface="Lato Regular"/>
                <a:ea typeface="Open Sans Light" panose="020B0306030504020204" pitchFamily="34" charset="0"/>
                <a:cs typeface="Lato Regular"/>
              </a:rPr>
              <a:t>2.Category</a:t>
            </a:r>
            <a:endParaRPr lang="en-US" sz="1700" b="1" dirty="0">
              <a:solidFill>
                <a:srgbClr val="445469"/>
              </a:solidFill>
              <a:latin typeface="Lato Regular"/>
              <a:ea typeface="Open Sans Light" panose="020B0306030504020204" pitchFamily="34" charset="0"/>
              <a:cs typeface="Lato Regular"/>
            </a:endParaRPr>
          </a:p>
        </p:txBody>
      </p:sp>
      <p:sp>
        <p:nvSpPr>
          <p:cNvPr id="89" name="TextBox 88"/>
          <p:cNvSpPr txBox="1"/>
          <p:nvPr/>
        </p:nvSpPr>
        <p:spPr>
          <a:xfrm>
            <a:off x="4733033" y="4456364"/>
            <a:ext cx="6134482" cy="480113"/>
          </a:xfrm>
          <a:prstGeom prst="rect">
            <a:avLst/>
          </a:prstGeom>
          <a:noFill/>
        </p:spPr>
        <p:txBody>
          <a:bodyPr wrap="square" lIns="109710" tIns="54855" rIns="109710" bIns="54855" rtlCol="0">
            <a:spAutoFit/>
          </a:bodyPr>
          <a:lstStyle/>
          <a:p>
            <a:pPr eaLnBrk="0" fontAlgn="base" hangingPunct="0">
              <a:spcBef>
                <a:spcPct val="0"/>
              </a:spcBef>
              <a:spcAft>
                <a:spcPct val="0"/>
              </a:spcAft>
            </a:pPr>
            <a:r>
              <a:rPr lang="en-US" sz="1200" dirty="0">
                <a:solidFill>
                  <a:srgbClr val="212121"/>
                </a:solidFill>
                <a:latin typeface="Arial" panose="020B0604020202020204" pitchFamily="34" charset="0"/>
                <a:cs typeface="Arial" panose="020B0604020202020204" pitchFamily="34" charset="0"/>
              </a:rPr>
              <a:t>The information fetched from the homepage is divided into three categories: </a:t>
            </a:r>
            <a:r>
              <a:rPr lang="en-US" altLang="zh-CN" sz="1200" dirty="0">
                <a:solidFill>
                  <a:srgbClr val="212121"/>
                </a:solidFill>
                <a:latin typeface="Arial" panose="020B0604020202020204" pitchFamily="34" charset="0"/>
                <a:cs typeface="Arial" panose="020B0604020202020204" pitchFamily="34" charset="0"/>
              </a:rPr>
              <a:t>1.</a:t>
            </a:r>
            <a:r>
              <a:rPr lang="en-US" sz="1200" dirty="0">
                <a:solidFill>
                  <a:srgbClr val="212121"/>
                </a:solidFill>
                <a:latin typeface="Arial" panose="020B0604020202020204" pitchFamily="34" charset="0"/>
                <a:cs typeface="Arial" panose="020B0604020202020204" pitchFamily="34" charset="0"/>
              </a:rPr>
              <a:t>text information, 2.time of posting information, and 3.image link(</a:t>
            </a:r>
            <a:r>
              <a:rPr lang="en-US" sz="1200" dirty="0" err="1">
                <a:solidFill>
                  <a:srgbClr val="212121"/>
                </a:solidFill>
                <a:latin typeface="Arial" panose="020B0604020202020204" pitchFamily="34" charset="0"/>
                <a:cs typeface="Arial" panose="020B0604020202020204" pitchFamily="34" charset="0"/>
              </a:rPr>
              <a:t>url</a:t>
            </a:r>
            <a:r>
              <a:rPr lang="en-US" sz="1200" dirty="0">
                <a:solidFill>
                  <a:srgbClr val="212121"/>
                </a:solidFill>
                <a:latin typeface="Arial" panose="020B0604020202020204" pitchFamily="34" charset="0"/>
                <a:cs typeface="Arial" panose="020B0604020202020204" pitchFamily="34" charset="0"/>
              </a:rPr>
              <a:t>).</a:t>
            </a:r>
            <a:endParaRPr lang="en-US" sz="1200" dirty="0">
              <a:solidFill>
                <a:srgbClr val="212121"/>
              </a:solidFill>
              <a:latin typeface="Arial" panose="020B0604020202020204" pitchFamily="34" charset="0"/>
              <a:cs typeface="Arial" panose="020B0604020202020204" pitchFamily="34" charset="0"/>
            </a:endParaRPr>
          </a:p>
        </p:txBody>
      </p:sp>
      <p:sp>
        <p:nvSpPr>
          <p:cNvPr id="90" name="Rectangle 89"/>
          <p:cNvSpPr/>
          <p:nvPr/>
        </p:nvSpPr>
        <p:spPr>
          <a:xfrm>
            <a:off x="3713718" y="5282995"/>
            <a:ext cx="2823172" cy="372391"/>
          </a:xfrm>
          <a:prstGeom prst="rect">
            <a:avLst/>
          </a:prstGeom>
        </p:spPr>
        <p:txBody>
          <a:bodyPr wrap="none" lIns="109710" tIns="54855" rIns="109710" bIns="54855">
            <a:spAutoFit/>
          </a:bodyPr>
          <a:lstStyle/>
          <a:p>
            <a:pPr defTabSz="913765"/>
            <a:r>
              <a:rPr lang="en-US" sz="1700" b="1" dirty="0">
                <a:solidFill>
                  <a:srgbClr val="445469"/>
                </a:solidFill>
                <a:latin typeface="Lato Regular"/>
                <a:ea typeface="Open Sans Light" panose="020B0306030504020204" pitchFamily="34" charset="0"/>
                <a:cs typeface="Lato Regular"/>
              </a:rPr>
              <a:t>1.Facebook data crawling</a:t>
            </a:r>
            <a:endParaRPr lang="en-US" sz="1700" b="1" dirty="0">
              <a:solidFill>
                <a:srgbClr val="445469"/>
              </a:solidFill>
              <a:latin typeface="Lato Regular"/>
              <a:ea typeface="Open Sans Light" panose="020B0306030504020204" pitchFamily="34" charset="0"/>
              <a:cs typeface="Lato Regular"/>
            </a:endParaRPr>
          </a:p>
        </p:txBody>
      </p:sp>
      <p:grpSp>
        <p:nvGrpSpPr>
          <p:cNvPr id="21" name="Group 20"/>
          <p:cNvGrpSpPr/>
          <p:nvPr/>
        </p:nvGrpSpPr>
        <p:grpSpPr>
          <a:xfrm>
            <a:off x="2347745" y="1469550"/>
            <a:ext cx="4664385" cy="4617844"/>
            <a:chOff x="7683929" y="2978422"/>
            <a:chExt cx="8677039" cy="8670987"/>
          </a:xfrm>
        </p:grpSpPr>
        <p:cxnSp>
          <p:nvCxnSpPr>
            <p:cNvPr id="4" name="Straight Connector 3"/>
            <p:cNvCxnSpPr/>
            <p:nvPr/>
          </p:nvCxnSpPr>
          <p:spPr>
            <a:xfrm rot="21316916" flipV="1">
              <a:off x="8016485" y="4034182"/>
              <a:ext cx="7978030" cy="6692982"/>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7683929" y="9649657"/>
              <a:ext cx="1999231" cy="1999752"/>
              <a:chOff x="7683929" y="9649657"/>
              <a:chExt cx="1999231" cy="1999752"/>
            </a:xfrm>
          </p:grpSpPr>
          <p:grpSp>
            <p:nvGrpSpPr>
              <p:cNvPr id="46" name="Group 45"/>
              <p:cNvGrpSpPr/>
              <p:nvPr/>
            </p:nvGrpSpPr>
            <p:grpSpPr>
              <a:xfrm rot="21316916">
                <a:off x="7683929" y="9649657"/>
                <a:ext cx="1999231" cy="1999752"/>
                <a:chOff x="5013110" y="5059616"/>
                <a:chExt cx="3378533" cy="3379413"/>
              </a:xfrm>
            </p:grpSpPr>
            <p:sp>
              <p:nvSpPr>
                <p:cNvPr id="47" name="Oval 46"/>
                <p:cNvSpPr/>
                <p:nvPr/>
              </p:nvSpPr>
              <p:spPr>
                <a:xfrm>
                  <a:off x="5013110" y="5059616"/>
                  <a:ext cx="3378533" cy="3379413"/>
                </a:xfrm>
                <a:prstGeom prst="ellips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sp>
              <p:nvSpPr>
                <p:cNvPr id="48" name="Oval 47"/>
                <p:cNvSpPr/>
                <p:nvPr/>
              </p:nvSpPr>
              <p:spPr>
                <a:xfrm>
                  <a:off x="5286107" y="5332685"/>
                  <a:ext cx="2832537" cy="2833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grpSp>
          <p:sp>
            <p:nvSpPr>
              <p:cNvPr id="97" name="Freeform 3"/>
              <p:cNvSpPr>
                <a:spLocks noChangeArrowheads="1"/>
              </p:cNvSpPr>
              <p:nvPr/>
            </p:nvSpPr>
            <p:spPr bwMode="auto">
              <a:xfrm>
                <a:off x="8300770" y="10295371"/>
                <a:ext cx="804670" cy="648009"/>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grpSp>
          <p:nvGrpSpPr>
            <p:cNvPr id="20" name="Group 19"/>
            <p:cNvGrpSpPr/>
            <p:nvPr/>
          </p:nvGrpSpPr>
          <p:grpSpPr>
            <a:xfrm>
              <a:off x="14361737" y="2978422"/>
              <a:ext cx="1999231" cy="1999752"/>
              <a:chOff x="14361737" y="2978422"/>
              <a:chExt cx="1999231" cy="1999752"/>
            </a:xfrm>
          </p:grpSpPr>
          <p:grpSp>
            <p:nvGrpSpPr>
              <p:cNvPr id="71" name="Group 70"/>
              <p:cNvGrpSpPr/>
              <p:nvPr/>
            </p:nvGrpSpPr>
            <p:grpSpPr>
              <a:xfrm rot="21316916">
                <a:off x="14361737" y="2978422"/>
                <a:ext cx="1999231" cy="1999752"/>
                <a:chOff x="5013110" y="5059616"/>
                <a:chExt cx="3378533" cy="3379413"/>
              </a:xfrm>
            </p:grpSpPr>
            <p:sp>
              <p:nvSpPr>
                <p:cNvPr id="72" name="Oval 71"/>
                <p:cNvSpPr/>
                <p:nvPr/>
              </p:nvSpPr>
              <p:spPr>
                <a:xfrm>
                  <a:off x="5013110" y="5059616"/>
                  <a:ext cx="3378533" cy="3379413"/>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sp>
              <p:nvSpPr>
                <p:cNvPr id="73" name="Oval 72"/>
                <p:cNvSpPr/>
                <p:nvPr/>
              </p:nvSpPr>
              <p:spPr>
                <a:xfrm>
                  <a:off x="5286107" y="5332685"/>
                  <a:ext cx="2832537" cy="28332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grpSp>
          <p:sp>
            <p:nvSpPr>
              <p:cNvPr id="98" name="Freeform 22"/>
              <p:cNvSpPr>
                <a:spLocks noChangeArrowheads="1"/>
              </p:cNvSpPr>
              <p:nvPr/>
            </p:nvSpPr>
            <p:spPr bwMode="auto">
              <a:xfrm>
                <a:off x="15014064" y="3584307"/>
                <a:ext cx="747702" cy="747708"/>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grpSp>
          <p:nvGrpSpPr>
            <p:cNvPr id="16" name="Group 15"/>
            <p:cNvGrpSpPr/>
            <p:nvPr/>
          </p:nvGrpSpPr>
          <p:grpSpPr>
            <a:xfrm>
              <a:off x="12208441" y="5274469"/>
              <a:ext cx="1999231" cy="1999752"/>
              <a:chOff x="12208441" y="5274469"/>
              <a:chExt cx="1999231" cy="1999752"/>
            </a:xfrm>
          </p:grpSpPr>
          <p:grpSp>
            <p:nvGrpSpPr>
              <p:cNvPr id="68" name="Group 67"/>
              <p:cNvGrpSpPr/>
              <p:nvPr/>
            </p:nvGrpSpPr>
            <p:grpSpPr>
              <a:xfrm rot="21316916">
                <a:off x="12208441" y="5274469"/>
                <a:ext cx="1999231" cy="1999752"/>
                <a:chOff x="5013110" y="5059616"/>
                <a:chExt cx="3378533" cy="3379413"/>
              </a:xfrm>
            </p:grpSpPr>
            <p:sp>
              <p:nvSpPr>
                <p:cNvPr id="69" name="Oval 68"/>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sp>
              <p:nvSpPr>
                <p:cNvPr id="70" name="Oval 69"/>
                <p:cNvSpPr/>
                <p:nvPr/>
              </p:nvSpPr>
              <p:spPr>
                <a:xfrm>
                  <a:off x="5286107" y="5332685"/>
                  <a:ext cx="2832537" cy="2833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grpSp>
          <p:sp>
            <p:nvSpPr>
              <p:cNvPr id="99" name="Freeform 101"/>
              <p:cNvSpPr>
                <a:spLocks noChangeArrowheads="1"/>
              </p:cNvSpPr>
              <p:nvPr/>
            </p:nvSpPr>
            <p:spPr bwMode="auto">
              <a:xfrm>
                <a:off x="12885009" y="5933249"/>
                <a:ext cx="804670" cy="61952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grpSp>
          <p:nvGrpSpPr>
            <p:cNvPr id="15" name="Group 14"/>
            <p:cNvGrpSpPr/>
            <p:nvPr/>
          </p:nvGrpSpPr>
          <p:grpSpPr>
            <a:xfrm>
              <a:off x="9907711" y="7463571"/>
              <a:ext cx="1999231" cy="1999752"/>
              <a:chOff x="9907711" y="7463571"/>
              <a:chExt cx="1999231" cy="1999752"/>
            </a:xfrm>
          </p:grpSpPr>
          <p:grpSp>
            <p:nvGrpSpPr>
              <p:cNvPr id="65" name="Group 64"/>
              <p:cNvGrpSpPr/>
              <p:nvPr/>
            </p:nvGrpSpPr>
            <p:grpSpPr>
              <a:xfrm rot="21316916">
                <a:off x="9907711" y="7463571"/>
                <a:ext cx="1999231" cy="1999752"/>
                <a:chOff x="5013110" y="5059616"/>
                <a:chExt cx="3378533" cy="3379413"/>
              </a:xfrm>
            </p:grpSpPr>
            <p:sp>
              <p:nvSpPr>
                <p:cNvPr id="66" name="Oval 65"/>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sp>
              <p:nvSpPr>
                <p:cNvPr id="67" name="Oval 66"/>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grpSp>
          <p:sp>
            <p:nvSpPr>
              <p:cNvPr id="100" name="Freeform 104"/>
              <p:cNvSpPr>
                <a:spLocks noChangeArrowheads="1"/>
              </p:cNvSpPr>
              <p:nvPr/>
            </p:nvSpPr>
            <p:spPr bwMode="auto">
              <a:xfrm>
                <a:off x="10528124" y="8136492"/>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grpSp>
      <p:grpSp>
        <p:nvGrpSpPr>
          <p:cNvPr id="57" name="Group 56"/>
          <p:cNvGrpSpPr/>
          <p:nvPr/>
        </p:nvGrpSpPr>
        <p:grpSpPr>
          <a:xfrm>
            <a:off x="3016121" y="216835"/>
            <a:ext cx="6179850" cy="866870"/>
            <a:chOff x="5988388" y="483017"/>
            <a:chExt cx="12359700" cy="1733739"/>
          </a:xfrm>
        </p:grpSpPr>
        <p:sp>
          <p:nvSpPr>
            <p:cNvPr id="58" name="TextBox 57"/>
            <p:cNvSpPr txBox="1"/>
            <p:nvPr/>
          </p:nvSpPr>
          <p:spPr>
            <a:xfrm>
              <a:off x="5988388" y="483017"/>
              <a:ext cx="12359700" cy="1446533"/>
            </a:xfrm>
            <a:prstGeom prst="rect">
              <a:avLst/>
            </a:prstGeom>
            <a:noFill/>
          </p:spPr>
          <p:txBody>
            <a:bodyPr wrap="square" lIns="45711" tIns="22856" rIns="45711" bIns="22856" rtlCol="0">
              <a:spAutoFit/>
            </a:bodyPr>
            <a:lstStyle/>
            <a:p>
              <a:pPr algn="ctr" defTabSz="913765"/>
              <a:r>
                <a:rPr lang="en-US" sz="4400" b="1" dirty="0">
                  <a:solidFill>
                    <a:srgbClr val="445469"/>
                  </a:solidFill>
                  <a:latin typeface="Lato Regular"/>
                  <a:cs typeface="Lato Regular"/>
                </a:rPr>
                <a:t>Process Diagram</a:t>
              </a:r>
              <a:endParaRPr lang="id-ID" sz="4400" b="1" dirty="0">
                <a:solidFill>
                  <a:srgbClr val="445469"/>
                </a:solidFill>
                <a:latin typeface="Lato Regular"/>
                <a:cs typeface="Lato Regular"/>
              </a:endParaRPr>
            </a:p>
          </p:txBody>
        </p:sp>
        <p:sp>
          <p:nvSpPr>
            <p:cNvPr id="59" name="Rectangle 58"/>
            <p:cNvSpPr/>
            <p:nvPr/>
          </p:nvSpPr>
          <p:spPr>
            <a:xfrm>
              <a:off x="11381228" y="2125318"/>
              <a:ext cx="1553038"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3765"/>
              <a:endParaRPr lang="en-US" dirty="0">
                <a:solidFill>
                  <a:srgbClr val="9BBB5C"/>
                </a:solidFill>
                <a:latin typeface="Open Sans Light"/>
              </a:endParaRPr>
            </a:p>
          </p:txBody>
        </p:sp>
      </p:grpSp>
      <p:cxnSp>
        <p:nvCxnSpPr>
          <p:cNvPr id="3" name="Straight Arrow Connector 2"/>
          <p:cNvCxnSpPr/>
          <p:nvPr/>
        </p:nvCxnSpPr>
        <p:spPr>
          <a:xfrm flipV="1">
            <a:off x="2417007" y="2403583"/>
            <a:ext cx="2349400" cy="229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a:off x="3747078" y="5653449"/>
            <a:ext cx="477811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FB only allows the extraction of information published on its home page, or content published on public accounts</a:t>
            </a:r>
            <a:r>
              <a:rPr lang="en-US" altLang="en-US" sz="1200" dirty="0">
                <a:solidFill>
                  <a:srgbClr val="212121"/>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Unable to get private account information. Using </a:t>
            </a:r>
            <a:r>
              <a:rPr kumimoji="0" lang="en-US" altLang="en-US" sz="1200" b="0" i="0" u="none" strike="noStrike" cap="none" normalizeH="0" baseline="0" dirty="0" err="1">
                <a:ln>
                  <a:noFill/>
                </a:ln>
                <a:solidFill>
                  <a:srgbClr val="212121"/>
                </a:solidFill>
                <a:effectLst/>
                <a:latin typeface="Arial" panose="020B0604020202020204" pitchFamily="34" charset="0"/>
                <a:cs typeface="Arial" panose="020B0604020202020204" pitchFamily="34" charset="0"/>
              </a:rPr>
              <a:t>graphAPI</a:t>
            </a:r>
            <a:r>
              <a:rPr kumimoji="0" lang="en-US"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 to finish crawling.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flipH="1">
            <a:off x="6136136" y="3215804"/>
            <a:ext cx="563974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R="0" lvl="0" indent="0" eaLnBrk="0" fontAlgn="base" hangingPunct="0">
              <a:lnSpc>
                <a:spcPct val="100000"/>
              </a:lnSpc>
              <a:spcBef>
                <a:spcPct val="0"/>
              </a:spcBef>
              <a:spcAft>
                <a:spcPct val="0"/>
              </a:spcAft>
              <a:buClrTx/>
              <a:buSzTx/>
              <a:buFontTx/>
              <a:buNone/>
            </a:pPr>
            <a:r>
              <a:rPr lang="en-US" altLang="en-US" sz="1200" dirty="0">
                <a:solidFill>
                  <a:srgbClr val="212121"/>
                </a:solidFill>
                <a:latin typeface="Arial" panose="020B0604020202020204" pitchFamily="34" charset="0"/>
                <a:cs typeface="Arial" panose="020B0604020202020204" pitchFamily="34" charset="0"/>
              </a:rPr>
              <a:t>Convert URLs to corresponding parameters via </a:t>
            </a:r>
            <a:r>
              <a:rPr lang="en-US" altLang="en-US" sz="1200" dirty="0" err="1">
                <a:solidFill>
                  <a:srgbClr val="212121"/>
                </a:solidFill>
                <a:latin typeface="Arial" panose="020B0604020202020204" pitchFamily="34" charset="0"/>
                <a:cs typeface="Arial" panose="020B0604020202020204" pitchFamily="34" charset="0"/>
              </a:rPr>
              <a:t>GoogleVisionAPI</a:t>
            </a:r>
            <a:r>
              <a:rPr lang="en-US" altLang="en-US" sz="1200" dirty="0">
                <a:solidFill>
                  <a:srgbClr val="212121"/>
                </a:solidFill>
                <a:latin typeface="Arial" panose="020B0604020202020204" pitchFamily="34" charset="0"/>
                <a:cs typeface="Arial" panose="020B0604020202020204" pitchFamily="34" charset="0"/>
              </a:rPr>
              <a:t> and classify them. Retain useful information and filter out verbose content.</a:t>
            </a:r>
            <a:endParaRPr lang="en-US" altLang="en-US" sz="1200" dirty="0">
              <a:solidFill>
                <a:srgbClr val="212121"/>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1200" dirty="0">
                <a:solidFill>
                  <a:srgbClr val="212121"/>
                </a:solidFill>
                <a:latin typeface="Arial" panose="020B0604020202020204" pitchFamily="34" charset="0"/>
                <a:cs typeface="Arial" panose="020B0604020202020204" pitchFamily="34" charset="0"/>
              </a:rPr>
              <a:t>Download images one by one for analysis and then delete them.</a:t>
            </a:r>
            <a:endParaRPr lang="en-US" altLang="en-US" sz="1200" dirty="0">
              <a:solidFill>
                <a:srgbClr val="212121"/>
              </a:solidFill>
              <a:latin typeface="Arial" panose="020B0604020202020204" pitchFamily="34" charset="0"/>
              <a:cs typeface="Arial" panose="020B0604020202020204" pitchFamily="34" charset="0"/>
            </a:endParaRPr>
          </a:p>
        </p:txBody>
      </p:sp>
      <p:sp>
        <p:nvSpPr>
          <p:cNvPr id="10" name="Rectangle 5"/>
          <p:cNvSpPr>
            <a:spLocks noChangeArrowheads="1"/>
          </p:cNvSpPr>
          <p:nvPr/>
        </p:nvSpPr>
        <p:spPr bwMode="auto">
          <a:xfrm flipH="1">
            <a:off x="7424686" y="1753733"/>
            <a:ext cx="42875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R="0" indent="0" eaLnBrk="0" fontAlgn="base" hangingPunct="0">
              <a:lnSpc>
                <a:spcPct val="100000"/>
              </a:lnSpc>
              <a:spcBef>
                <a:spcPct val="0"/>
              </a:spcBef>
              <a:spcAft>
                <a:spcPct val="0"/>
              </a:spcAft>
              <a:buClrTx/>
              <a:buSzTx/>
              <a:buFontTx/>
              <a:buNone/>
            </a:pPr>
            <a:r>
              <a:rPr lang="en-US" altLang="en-US" sz="1200" dirty="0">
                <a:solidFill>
                  <a:srgbClr val="212121"/>
                </a:solidFill>
                <a:latin typeface="Arial" panose="020B0604020202020204" pitchFamily="34" charset="0"/>
                <a:cs typeface="Arial" panose="020B0604020202020204" pitchFamily="34" charset="0"/>
              </a:rPr>
              <a:t>Get a total of ten keywords in three categories: Location, Emotion, Common Keywords.</a:t>
            </a:r>
            <a:endParaRPr lang="en-US" altLang="en-US" sz="1200" dirty="0">
              <a:solidFill>
                <a:srgbClr val="212121"/>
              </a:solidFill>
              <a:latin typeface="Arial" panose="020B0604020202020204" pitchFamily="34" charset="0"/>
              <a:cs typeface="Arial" panose="020B0604020202020204" pitchFamily="34" charset="0"/>
            </a:endParaRPr>
          </a:p>
        </p:txBody>
      </p:sp>
      <p:pic>
        <p:nvPicPr>
          <p:cNvPr id="49" name="Picture 48"/>
          <p:cNvPicPr>
            <a:picLocks noChangeAspect="1"/>
          </p:cNvPicPr>
          <p:nvPr/>
        </p:nvPicPr>
        <p:blipFill>
          <a:blip r:embed="rId1"/>
          <a:stretch>
            <a:fillRect/>
          </a:stretch>
        </p:blipFill>
        <p:spPr>
          <a:xfrm>
            <a:off x="4030200" y="6276309"/>
            <a:ext cx="4151692" cy="3710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500" fill="hold"/>
                                        <p:tgtEl>
                                          <p:spTgt spid="81"/>
                                        </p:tgtEl>
                                        <p:attrNameLst>
                                          <p:attrName>ppt_x</p:attrName>
                                        </p:attrNameLst>
                                      </p:cBhvr>
                                      <p:tavLst>
                                        <p:tav tm="0">
                                          <p:val>
                                            <p:strVal val="#ppt_x"/>
                                          </p:val>
                                        </p:tav>
                                        <p:tav tm="100000">
                                          <p:val>
                                            <p:strVal val="#ppt_x"/>
                                          </p:val>
                                        </p:tav>
                                      </p:tavLst>
                                    </p:anim>
                                    <p:anim calcmode="lin" valueType="num">
                                      <p:cBhvr additive="base">
                                        <p:cTn id="12" dur="500" fill="hold"/>
                                        <p:tgtEl>
                                          <p:spTgt spid="8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additive="base">
                                        <p:cTn id="15" dur="500" fill="hold"/>
                                        <p:tgtEl>
                                          <p:spTgt spid="86"/>
                                        </p:tgtEl>
                                        <p:attrNameLst>
                                          <p:attrName>ppt_x</p:attrName>
                                        </p:attrNameLst>
                                      </p:cBhvr>
                                      <p:tavLst>
                                        <p:tav tm="0">
                                          <p:val>
                                            <p:strVal val="#ppt_x"/>
                                          </p:val>
                                        </p:tav>
                                        <p:tav tm="100000">
                                          <p:val>
                                            <p:strVal val="#ppt_x"/>
                                          </p:val>
                                        </p:tav>
                                      </p:tavLst>
                                    </p:anim>
                                    <p:anim calcmode="lin" valueType="num">
                                      <p:cBhvr additive="base">
                                        <p:cTn id="16" dur="500" fill="hold"/>
                                        <p:tgtEl>
                                          <p:spTgt spid="8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ppt_x"/>
                                          </p:val>
                                        </p:tav>
                                        <p:tav tm="100000">
                                          <p:val>
                                            <p:strVal val="#ppt_x"/>
                                          </p:val>
                                        </p:tav>
                                      </p:tavLst>
                                    </p:anim>
                                    <p:anim calcmode="lin" valueType="num">
                                      <p:cBhvr additive="base">
                                        <p:cTn id="20" dur="500" fill="hold"/>
                                        <p:tgtEl>
                                          <p:spTgt spid="8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 calcmode="lin" valueType="num">
                                      <p:cBhvr additive="base">
                                        <p:cTn id="23" dur="500" fill="hold"/>
                                        <p:tgtEl>
                                          <p:spTgt spid="89"/>
                                        </p:tgtEl>
                                        <p:attrNameLst>
                                          <p:attrName>ppt_x</p:attrName>
                                        </p:attrNameLst>
                                      </p:cBhvr>
                                      <p:tavLst>
                                        <p:tav tm="0">
                                          <p:val>
                                            <p:strVal val="#ppt_x"/>
                                          </p:val>
                                        </p:tav>
                                        <p:tav tm="100000">
                                          <p:val>
                                            <p:strVal val="#ppt_x"/>
                                          </p:val>
                                        </p:tav>
                                      </p:tavLst>
                                    </p:anim>
                                    <p:anim calcmode="lin" valueType="num">
                                      <p:cBhvr additive="base">
                                        <p:cTn id="24" dur="500" fill="hold"/>
                                        <p:tgtEl>
                                          <p:spTgt spid="8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fill="hold"/>
                                        <p:tgtEl>
                                          <p:spTgt spid="90"/>
                                        </p:tgtEl>
                                        <p:attrNameLst>
                                          <p:attrName>ppt_x</p:attrName>
                                        </p:attrNameLst>
                                      </p:cBhvr>
                                      <p:tavLst>
                                        <p:tav tm="0">
                                          <p:val>
                                            <p:strVal val="#ppt_x"/>
                                          </p:val>
                                        </p:tav>
                                        <p:tav tm="100000">
                                          <p:val>
                                            <p:strVal val="#ppt_x"/>
                                          </p:val>
                                        </p:tav>
                                      </p:tavLst>
                                    </p:anim>
                                    <p:anim calcmode="lin" valueType="num">
                                      <p:cBhvr additive="base">
                                        <p:cTn id="28" dur="500" fill="hold"/>
                                        <p:tgtEl>
                                          <p:spTgt spid="9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81" grpId="0"/>
      <p:bldP spid="86" grpId="0"/>
      <p:bldP spid="88" grpId="0"/>
      <p:bldP spid="89" grpId="0"/>
      <p:bldP spid="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Freeform 258"/>
          <p:cNvSpPr>
            <a:spLocks noChangeArrowheads="1"/>
          </p:cNvSpPr>
          <p:nvPr/>
        </p:nvSpPr>
        <p:spPr bwMode="auto">
          <a:xfrm>
            <a:off x="3937766" y="3675911"/>
            <a:ext cx="318681" cy="711872"/>
          </a:xfrm>
          <a:custGeom>
            <a:avLst/>
            <a:gdLst>
              <a:gd name="T0" fmla="*/ 40 w 829"/>
              <a:gd name="T1" fmla="*/ 1845 h 1846"/>
              <a:gd name="T2" fmla="*/ 6 w 829"/>
              <a:gd name="T3" fmla="*/ 1805 h 1846"/>
              <a:gd name="T4" fmla="*/ 57 w 829"/>
              <a:gd name="T5" fmla="*/ 1742 h 1846"/>
              <a:gd name="T6" fmla="*/ 74 w 829"/>
              <a:gd name="T7" fmla="*/ 1823 h 1846"/>
              <a:gd name="T8" fmla="*/ 86 w 829"/>
              <a:gd name="T9" fmla="*/ 1680 h 1846"/>
              <a:gd name="T10" fmla="*/ 74 w 829"/>
              <a:gd name="T11" fmla="*/ 1680 h 1846"/>
              <a:gd name="T12" fmla="*/ 57 w 829"/>
              <a:gd name="T13" fmla="*/ 1600 h 1846"/>
              <a:gd name="T14" fmla="*/ 126 w 829"/>
              <a:gd name="T15" fmla="*/ 1623 h 1846"/>
              <a:gd name="T16" fmla="*/ 86 w 829"/>
              <a:gd name="T17" fmla="*/ 1680 h 1846"/>
              <a:gd name="T18" fmla="*/ 131 w 829"/>
              <a:gd name="T19" fmla="*/ 1514 h 1846"/>
              <a:gd name="T20" fmla="*/ 97 w 829"/>
              <a:gd name="T21" fmla="*/ 1468 h 1846"/>
              <a:gd name="T22" fmla="*/ 148 w 829"/>
              <a:gd name="T23" fmla="*/ 1411 h 1846"/>
              <a:gd name="T24" fmla="*/ 166 w 829"/>
              <a:gd name="T25" fmla="*/ 1491 h 1846"/>
              <a:gd name="T26" fmla="*/ 183 w 829"/>
              <a:gd name="T27" fmla="*/ 1348 h 1846"/>
              <a:gd name="T28" fmla="*/ 171 w 829"/>
              <a:gd name="T29" fmla="*/ 1348 h 1846"/>
              <a:gd name="T30" fmla="*/ 160 w 829"/>
              <a:gd name="T31" fmla="*/ 1268 h 1846"/>
              <a:gd name="T32" fmla="*/ 229 w 829"/>
              <a:gd name="T33" fmla="*/ 1291 h 1846"/>
              <a:gd name="T34" fmla="*/ 183 w 829"/>
              <a:gd name="T35" fmla="*/ 1348 h 1846"/>
              <a:gd name="T36" fmla="*/ 240 w 829"/>
              <a:gd name="T37" fmla="*/ 1188 h 1846"/>
              <a:gd name="T38" fmla="*/ 206 w 829"/>
              <a:gd name="T39" fmla="*/ 1137 h 1846"/>
              <a:gd name="T40" fmla="*/ 263 w 829"/>
              <a:gd name="T41" fmla="*/ 1085 h 1846"/>
              <a:gd name="T42" fmla="*/ 274 w 829"/>
              <a:gd name="T43" fmla="*/ 1165 h 1846"/>
              <a:gd name="T44" fmla="*/ 297 w 829"/>
              <a:gd name="T45" fmla="*/ 1023 h 1846"/>
              <a:gd name="T46" fmla="*/ 286 w 829"/>
              <a:gd name="T47" fmla="*/ 1023 h 1846"/>
              <a:gd name="T48" fmla="*/ 280 w 829"/>
              <a:gd name="T49" fmla="*/ 943 h 1846"/>
              <a:gd name="T50" fmla="*/ 343 w 829"/>
              <a:gd name="T51" fmla="*/ 971 h 1846"/>
              <a:gd name="T52" fmla="*/ 297 w 829"/>
              <a:gd name="T53" fmla="*/ 1023 h 1846"/>
              <a:gd name="T54" fmla="*/ 366 w 829"/>
              <a:gd name="T55" fmla="*/ 868 h 1846"/>
              <a:gd name="T56" fmla="*/ 331 w 829"/>
              <a:gd name="T57" fmla="*/ 817 h 1846"/>
              <a:gd name="T58" fmla="*/ 394 w 829"/>
              <a:gd name="T59" fmla="*/ 766 h 1846"/>
              <a:gd name="T60" fmla="*/ 400 w 829"/>
              <a:gd name="T61" fmla="*/ 846 h 1846"/>
              <a:gd name="T62" fmla="*/ 440 w 829"/>
              <a:gd name="T63" fmla="*/ 708 h 1846"/>
              <a:gd name="T64" fmla="*/ 423 w 829"/>
              <a:gd name="T65" fmla="*/ 708 h 1846"/>
              <a:gd name="T66" fmla="*/ 423 w 829"/>
              <a:gd name="T67" fmla="*/ 628 h 1846"/>
              <a:gd name="T68" fmla="*/ 486 w 829"/>
              <a:gd name="T69" fmla="*/ 657 h 1846"/>
              <a:gd name="T70" fmla="*/ 440 w 829"/>
              <a:gd name="T71" fmla="*/ 708 h 1846"/>
              <a:gd name="T72" fmla="*/ 514 w 829"/>
              <a:gd name="T73" fmla="*/ 554 h 1846"/>
              <a:gd name="T74" fmla="*/ 480 w 829"/>
              <a:gd name="T75" fmla="*/ 503 h 1846"/>
              <a:gd name="T76" fmla="*/ 543 w 829"/>
              <a:gd name="T77" fmla="*/ 457 h 1846"/>
              <a:gd name="T78" fmla="*/ 543 w 829"/>
              <a:gd name="T79" fmla="*/ 537 h 1846"/>
              <a:gd name="T80" fmla="*/ 594 w 829"/>
              <a:gd name="T81" fmla="*/ 400 h 1846"/>
              <a:gd name="T82" fmla="*/ 577 w 829"/>
              <a:gd name="T83" fmla="*/ 400 h 1846"/>
              <a:gd name="T84" fmla="*/ 577 w 829"/>
              <a:gd name="T85" fmla="*/ 320 h 1846"/>
              <a:gd name="T86" fmla="*/ 640 w 829"/>
              <a:gd name="T87" fmla="*/ 354 h 1846"/>
              <a:gd name="T88" fmla="*/ 594 w 829"/>
              <a:gd name="T89" fmla="*/ 400 h 1846"/>
              <a:gd name="T90" fmla="*/ 680 w 829"/>
              <a:gd name="T91" fmla="*/ 251 h 1846"/>
              <a:gd name="T92" fmla="*/ 646 w 829"/>
              <a:gd name="T93" fmla="*/ 200 h 1846"/>
              <a:gd name="T94" fmla="*/ 714 w 829"/>
              <a:gd name="T95" fmla="*/ 154 h 1846"/>
              <a:gd name="T96" fmla="*/ 708 w 829"/>
              <a:gd name="T97" fmla="*/ 234 h 1846"/>
              <a:gd name="T98" fmla="*/ 765 w 829"/>
              <a:gd name="T99" fmla="*/ 103 h 1846"/>
              <a:gd name="T100" fmla="*/ 748 w 829"/>
              <a:gd name="T101" fmla="*/ 97 h 1846"/>
              <a:gd name="T102" fmla="*/ 754 w 829"/>
              <a:gd name="T103" fmla="*/ 23 h 1846"/>
              <a:gd name="T104" fmla="*/ 817 w 829"/>
              <a:gd name="T105" fmla="*/ 57 h 1846"/>
              <a:gd name="T106" fmla="*/ 765 w 829"/>
              <a:gd name="T107" fmla="*/ 103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9" h="1846">
                <a:moveTo>
                  <a:pt x="40" y="1845"/>
                </a:moveTo>
                <a:lnTo>
                  <a:pt x="40" y="1845"/>
                </a:lnTo>
                <a:lnTo>
                  <a:pt x="34" y="1845"/>
                </a:lnTo>
                <a:cubicBezTo>
                  <a:pt x="17" y="1840"/>
                  <a:pt x="0" y="1823"/>
                  <a:pt x="6" y="1805"/>
                </a:cubicBezTo>
                <a:cubicBezTo>
                  <a:pt x="17" y="1771"/>
                  <a:pt x="17" y="1771"/>
                  <a:pt x="17" y="1771"/>
                </a:cubicBezTo>
                <a:cubicBezTo>
                  <a:pt x="17" y="1748"/>
                  <a:pt x="40" y="1737"/>
                  <a:pt x="57" y="1742"/>
                </a:cubicBezTo>
                <a:cubicBezTo>
                  <a:pt x="74" y="1748"/>
                  <a:pt x="86" y="1765"/>
                  <a:pt x="86" y="1788"/>
                </a:cubicBezTo>
                <a:cubicBezTo>
                  <a:pt x="74" y="1823"/>
                  <a:pt x="74" y="1823"/>
                  <a:pt x="74" y="1823"/>
                </a:cubicBezTo>
                <a:cubicBezTo>
                  <a:pt x="74" y="1834"/>
                  <a:pt x="57" y="1845"/>
                  <a:pt x="40" y="1845"/>
                </a:cubicBezTo>
                <a:close/>
                <a:moveTo>
                  <a:pt x="86" y="1680"/>
                </a:moveTo>
                <a:lnTo>
                  <a:pt x="86" y="1680"/>
                </a:lnTo>
                <a:cubicBezTo>
                  <a:pt x="80" y="1680"/>
                  <a:pt x="80" y="1680"/>
                  <a:pt x="74" y="1680"/>
                </a:cubicBezTo>
                <a:cubicBezTo>
                  <a:pt x="57" y="1674"/>
                  <a:pt x="46" y="1657"/>
                  <a:pt x="51" y="1634"/>
                </a:cubicBezTo>
                <a:cubicBezTo>
                  <a:pt x="57" y="1600"/>
                  <a:pt x="57" y="1600"/>
                  <a:pt x="57" y="1600"/>
                </a:cubicBezTo>
                <a:cubicBezTo>
                  <a:pt x="63" y="1582"/>
                  <a:pt x="80" y="1571"/>
                  <a:pt x="103" y="1577"/>
                </a:cubicBezTo>
                <a:cubicBezTo>
                  <a:pt x="120" y="1582"/>
                  <a:pt x="131" y="1600"/>
                  <a:pt x="126" y="1623"/>
                </a:cubicBezTo>
                <a:cubicBezTo>
                  <a:pt x="120" y="1651"/>
                  <a:pt x="120" y="1651"/>
                  <a:pt x="120" y="1651"/>
                </a:cubicBezTo>
                <a:cubicBezTo>
                  <a:pt x="114" y="1668"/>
                  <a:pt x="97" y="1680"/>
                  <a:pt x="86" y="1680"/>
                </a:cubicBezTo>
                <a:close/>
                <a:moveTo>
                  <a:pt x="131" y="1514"/>
                </a:moveTo>
                <a:lnTo>
                  <a:pt x="131" y="1514"/>
                </a:lnTo>
                <a:cubicBezTo>
                  <a:pt x="126" y="1514"/>
                  <a:pt x="126" y="1514"/>
                  <a:pt x="120" y="1514"/>
                </a:cubicBezTo>
                <a:cubicBezTo>
                  <a:pt x="103" y="1508"/>
                  <a:pt x="91" y="1485"/>
                  <a:pt x="97" y="1468"/>
                </a:cubicBezTo>
                <a:cubicBezTo>
                  <a:pt x="108" y="1434"/>
                  <a:pt x="108" y="1434"/>
                  <a:pt x="108" y="1434"/>
                </a:cubicBezTo>
                <a:cubicBezTo>
                  <a:pt x="114" y="1417"/>
                  <a:pt x="131" y="1405"/>
                  <a:pt x="148" y="1411"/>
                </a:cubicBezTo>
                <a:cubicBezTo>
                  <a:pt x="171" y="1417"/>
                  <a:pt x="177" y="1440"/>
                  <a:pt x="171" y="1457"/>
                </a:cubicBezTo>
                <a:cubicBezTo>
                  <a:pt x="166" y="1491"/>
                  <a:pt x="166" y="1491"/>
                  <a:pt x="166" y="1491"/>
                </a:cubicBezTo>
                <a:cubicBezTo>
                  <a:pt x="160" y="1503"/>
                  <a:pt x="143" y="1514"/>
                  <a:pt x="131" y="1514"/>
                </a:cubicBezTo>
                <a:close/>
                <a:moveTo>
                  <a:pt x="183" y="1348"/>
                </a:moveTo>
                <a:lnTo>
                  <a:pt x="183" y="1348"/>
                </a:lnTo>
                <a:cubicBezTo>
                  <a:pt x="177" y="1348"/>
                  <a:pt x="171" y="1348"/>
                  <a:pt x="171" y="1348"/>
                </a:cubicBezTo>
                <a:cubicBezTo>
                  <a:pt x="154" y="1343"/>
                  <a:pt x="143" y="1320"/>
                  <a:pt x="148" y="1303"/>
                </a:cubicBezTo>
                <a:cubicBezTo>
                  <a:pt x="160" y="1268"/>
                  <a:pt x="160" y="1268"/>
                  <a:pt x="160" y="1268"/>
                </a:cubicBezTo>
                <a:cubicBezTo>
                  <a:pt x="166" y="1251"/>
                  <a:pt x="183" y="1240"/>
                  <a:pt x="206" y="1245"/>
                </a:cubicBezTo>
                <a:cubicBezTo>
                  <a:pt x="223" y="1251"/>
                  <a:pt x="234" y="1274"/>
                  <a:pt x="229" y="1291"/>
                </a:cubicBezTo>
                <a:cubicBezTo>
                  <a:pt x="217" y="1325"/>
                  <a:pt x="217" y="1325"/>
                  <a:pt x="217" y="1325"/>
                </a:cubicBezTo>
                <a:cubicBezTo>
                  <a:pt x="211" y="1343"/>
                  <a:pt x="194" y="1348"/>
                  <a:pt x="183" y="1348"/>
                </a:cubicBezTo>
                <a:close/>
                <a:moveTo>
                  <a:pt x="240" y="1188"/>
                </a:moveTo>
                <a:lnTo>
                  <a:pt x="240" y="1188"/>
                </a:lnTo>
                <a:cubicBezTo>
                  <a:pt x="234" y="1188"/>
                  <a:pt x="229" y="1188"/>
                  <a:pt x="229" y="1183"/>
                </a:cubicBezTo>
                <a:cubicBezTo>
                  <a:pt x="206" y="1177"/>
                  <a:pt x="200" y="1160"/>
                  <a:pt x="206" y="1137"/>
                </a:cubicBezTo>
                <a:cubicBezTo>
                  <a:pt x="217" y="1108"/>
                  <a:pt x="217" y="1108"/>
                  <a:pt x="217" y="1108"/>
                </a:cubicBezTo>
                <a:cubicBezTo>
                  <a:pt x="223" y="1085"/>
                  <a:pt x="246" y="1080"/>
                  <a:pt x="263" y="1085"/>
                </a:cubicBezTo>
                <a:cubicBezTo>
                  <a:pt x="280" y="1091"/>
                  <a:pt x="291" y="1114"/>
                  <a:pt x="286" y="1131"/>
                </a:cubicBezTo>
                <a:cubicBezTo>
                  <a:pt x="274" y="1165"/>
                  <a:pt x="274" y="1165"/>
                  <a:pt x="274" y="1165"/>
                </a:cubicBezTo>
                <a:cubicBezTo>
                  <a:pt x="268" y="1177"/>
                  <a:pt x="251" y="1188"/>
                  <a:pt x="240" y="1188"/>
                </a:cubicBezTo>
                <a:close/>
                <a:moveTo>
                  <a:pt x="297" y="1023"/>
                </a:moveTo>
                <a:lnTo>
                  <a:pt x="297" y="1023"/>
                </a:lnTo>
                <a:cubicBezTo>
                  <a:pt x="297" y="1023"/>
                  <a:pt x="291" y="1023"/>
                  <a:pt x="286" y="1023"/>
                </a:cubicBezTo>
                <a:cubicBezTo>
                  <a:pt x="268" y="1017"/>
                  <a:pt x="257" y="994"/>
                  <a:pt x="268" y="977"/>
                </a:cubicBezTo>
                <a:cubicBezTo>
                  <a:pt x="280" y="943"/>
                  <a:pt x="280" y="943"/>
                  <a:pt x="280" y="943"/>
                </a:cubicBezTo>
                <a:cubicBezTo>
                  <a:pt x="286" y="925"/>
                  <a:pt x="308" y="920"/>
                  <a:pt x="326" y="925"/>
                </a:cubicBezTo>
                <a:cubicBezTo>
                  <a:pt x="343" y="931"/>
                  <a:pt x="354" y="954"/>
                  <a:pt x="343" y="971"/>
                </a:cubicBezTo>
                <a:cubicBezTo>
                  <a:pt x="331" y="1006"/>
                  <a:pt x="331" y="1006"/>
                  <a:pt x="331" y="1006"/>
                </a:cubicBezTo>
                <a:cubicBezTo>
                  <a:pt x="326" y="1017"/>
                  <a:pt x="314" y="1023"/>
                  <a:pt x="297" y="1023"/>
                </a:cubicBezTo>
                <a:close/>
                <a:moveTo>
                  <a:pt x="366" y="868"/>
                </a:moveTo>
                <a:lnTo>
                  <a:pt x="366" y="868"/>
                </a:lnTo>
                <a:cubicBezTo>
                  <a:pt x="360" y="868"/>
                  <a:pt x="354" y="863"/>
                  <a:pt x="354" y="863"/>
                </a:cubicBezTo>
                <a:cubicBezTo>
                  <a:pt x="331" y="857"/>
                  <a:pt x="326" y="834"/>
                  <a:pt x="331" y="817"/>
                </a:cubicBezTo>
                <a:cubicBezTo>
                  <a:pt x="348" y="783"/>
                  <a:pt x="348" y="783"/>
                  <a:pt x="348" y="783"/>
                </a:cubicBezTo>
                <a:cubicBezTo>
                  <a:pt x="354" y="766"/>
                  <a:pt x="377" y="760"/>
                  <a:pt x="394" y="766"/>
                </a:cubicBezTo>
                <a:cubicBezTo>
                  <a:pt x="411" y="777"/>
                  <a:pt x="423" y="794"/>
                  <a:pt x="411" y="811"/>
                </a:cubicBezTo>
                <a:cubicBezTo>
                  <a:pt x="400" y="846"/>
                  <a:pt x="400" y="846"/>
                  <a:pt x="400" y="846"/>
                </a:cubicBezTo>
                <a:cubicBezTo>
                  <a:pt x="394" y="857"/>
                  <a:pt x="377" y="868"/>
                  <a:pt x="366" y="868"/>
                </a:cubicBezTo>
                <a:close/>
                <a:moveTo>
                  <a:pt x="440" y="708"/>
                </a:moveTo>
                <a:lnTo>
                  <a:pt x="440" y="708"/>
                </a:lnTo>
                <a:cubicBezTo>
                  <a:pt x="434" y="708"/>
                  <a:pt x="428" y="708"/>
                  <a:pt x="423" y="708"/>
                </a:cubicBezTo>
                <a:cubicBezTo>
                  <a:pt x="406" y="697"/>
                  <a:pt x="394" y="674"/>
                  <a:pt x="406" y="657"/>
                </a:cubicBezTo>
                <a:cubicBezTo>
                  <a:pt x="423" y="628"/>
                  <a:pt x="423" y="628"/>
                  <a:pt x="423" y="628"/>
                </a:cubicBezTo>
                <a:cubicBezTo>
                  <a:pt x="428" y="611"/>
                  <a:pt x="451" y="600"/>
                  <a:pt x="468" y="611"/>
                </a:cubicBezTo>
                <a:cubicBezTo>
                  <a:pt x="486" y="617"/>
                  <a:pt x="491" y="640"/>
                  <a:pt x="486" y="657"/>
                </a:cubicBezTo>
                <a:cubicBezTo>
                  <a:pt x="468" y="691"/>
                  <a:pt x="468" y="691"/>
                  <a:pt x="468" y="691"/>
                </a:cubicBezTo>
                <a:cubicBezTo>
                  <a:pt x="463" y="703"/>
                  <a:pt x="451" y="708"/>
                  <a:pt x="440" y="708"/>
                </a:cubicBezTo>
                <a:close/>
                <a:moveTo>
                  <a:pt x="514" y="554"/>
                </a:moveTo>
                <a:lnTo>
                  <a:pt x="514" y="554"/>
                </a:lnTo>
                <a:cubicBezTo>
                  <a:pt x="508" y="554"/>
                  <a:pt x="503" y="554"/>
                  <a:pt x="497" y="549"/>
                </a:cubicBezTo>
                <a:cubicBezTo>
                  <a:pt x="480" y="543"/>
                  <a:pt x="474" y="520"/>
                  <a:pt x="480" y="503"/>
                </a:cubicBezTo>
                <a:cubicBezTo>
                  <a:pt x="497" y="474"/>
                  <a:pt x="497" y="474"/>
                  <a:pt x="497" y="474"/>
                </a:cubicBezTo>
                <a:cubicBezTo>
                  <a:pt x="508" y="457"/>
                  <a:pt x="526" y="446"/>
                  <a:pt x="543" y="457"/>
                </a:cubicBezTo>
                <a:cubicBezTo>
                  <a:pt x="560" y="463"/>
                  <a:pt x="571" y="486"/>
                  <a:pt x="560" y="503"/>
                </a:cubicBezTo>
                <a:cubicBezTo>
                  <a:pt x="543" y="537"/>
                  <a:pt x="543" y="537"/>
                  <a:pt x="543" y="537"/>
                </a:cubicBezTo>
                <a:cubicBezTo>
                  <a:pt x="537" y="549"/>
                  <a:pt x="526" y="554"/>
                  <a:pt x="514" y="554"/>
                </a:cubicBezTo>
                <a:close/>
                <a:moveTo>
                  <a:pt x="594" y="400"/>
                </a:moveTo>
                <a:lnTo>
                  <a:pt x="594" y="400"/>
                </a:lnTo>
                <a:cubicBezTo>
                  <a:pt x="588" y="400"/>
                  <a:pt x="583" y="400"/>
                  <a:pt x="577" y="400"/>
                </a:cubicBezTo>
                <a:cubicBezTo>
                  <a:pt x="560" y="389"/>
                  <a:pt x="554" y="366"/>
                  <a:pt x="560" y="349"/>
                </a:cubicBezTo>
                <a:cubicBezTo>
                  <a:pt x="577" y="320"/>
                  <a:pt x="577" y="320"/>
                  <a:pt x="577" y="320"/>
                </a:cubicBezTo>
                <a:cubicBezTo>
                  <a:pt x="588" y="303"/>
                  <a:pt x="611" y="297"/>
                  <a:pt x="628" y="303"/>
                </a:cubicBezTo>
                <a:cubicBezTo>
                  <a:pt x="646" y="314"/>
                  <a:pt x="651" y="337"/>
                  <a:pt x="640" y="354"/>
                </a:cubicBezTo>
                <a:cubicBezTo>
                  <a:pt x="623" y="383"/>
                  <a:pt x="623" y="383"/>
                  <a:pt x="623" y="383"/>
                </a:cubicBezTo>
                <a:cubicBezTo>
                  <a:pt x="617" y="394"/>
                  <a:pt x="606" y="400"/>
                  <a:pt x="594" y="400"/>
                </a:cubicBezTo>
                <a:close/>
                <a:moveTo>
                  <a:pt x="680" y="251"/>
                </a:moveTo>
                <a:lnTo>
                  <a:pt x="680" y="251"/>
                </a:lnTo>
                <a:cubicBezTo>
                  <a:pt x="674" y="251"/>
                  <a:pt x="668" y="251"/>
                  <a:pt x="663" y="246"/>
                </a:cubicBezTo>
                <a:cubicBezTo>
                  <a:pt x="646" y="234"/>
                  <a:pt x="640" y="217"/>
                  <a:pt x="646" y="200"/>
                </a:cubicBezTo>
                <a:cubicBezTo>
                  <a:pt x="663" y="166"/>
                  <a:pt x="663" y="166"/>
                  <a:pt x="663" y="166"/>
                </a:cubicBezTo>
                <a:cubicBezTo>
                  <a:pt x="674" y="154"/>
                  <a:pt x="697" y="149"/>
                  <a:pt x="714" y="154"/>
                </a:cubicBezTo>
                <a:cubicBezTo>
                  <a:pt x="731" y="166"/>
                  <a:pt x="737" y="189"/>
                  <a:pt x="725" y="206"/>
                </a:cubicBezTo>
                <a:cubicBezTo>
                  <a:pt x="708" y="234"/>
                  <a:pt x="708" y="234"/>
                  <a:pt x="708" y="234"/>
                </a:cubicBezTo>
                <a:cubicBezTo>
                  <a:pt x="703" y="246"/>
                  <a:pt x="691" y="251"/>
                  <a:pt x="680" y="251"/>
                </a:cubicBezTo>
                <a:close/>
                <a:moveTo>
                  <a:pt x="765" y="103"/>
                </a:moveTo>
                <a:lnTo>
                  <a:pt x="765" y="103"/>
                </a:lnTo>
                <a:cubicBezTo>
                  <a:pt x="760" y="103"/>
                  <a:pt x="754" y="103"/>
                  <a:pt x="748" y="97"/>
                </a:cubicBezTo>
                <a:cubicBezTo>
                  <a:pt x="731" y="86"/>
                  <a:pt x="725" y="69"/>
                  <a:pt x="737" y="51"/>
                </a:cubicBezTo>
                <a:cubicBezTo>
                  <a:pt x="754" y="23"/>
                  <a:pt x="754" y="23"/>
                  <a:pt x="754" y="23"/>
                </a:cubicBezTo>
                <a:cubicBezTo>
                  <a:pt x="765" y="6"/>
                  <a:pt x="788" y="0"/>
                  <a:pt x="805" y="11"/>
                </a:cubicBezTo>
                <a:cubicBezTo>
                  <a:pt x="823" y="23"/>
                  <a:pt x="828" y="40"/>
                  <a:pt x="817" y="57"/>
                </a:cubicBezTo>
                <a:cubicBezTo>
                  <a:pt x="800" y="86"/>
                  <a:pt x="800" y="86"/>
                  <a:pt x="800" y="86"/>
                </a:cubicBezTo>
                <a:cubicBezTo>
                  <a:pt x="788" y="97"/>
                  <a:pt x="777" y="103"/>
                  <a:pt x="765" y="103"/>
                </a:cubicBezTo>
                <a:close/>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sp>
        <p:nvSpPr>
          <p:cNvPr id="351" name="Freeform 261"/>
          <p:cNvSpPr>
            <a:spLocks noChangeArrowheads="1"/>
          </p:cNvSpPr>
          <p:nvPr/>
        </p:nvSpPr>
        <p:spPr bwMode="auto">
          <a:xfrm>
            <a:off x="4915963" y="2696661"/>
            <a:ext cx="731092" cy="318470"/>
          </a:xfrm>
          <a:custGeom>
            <a:avLst/>
            <a:gdLst>
              <a:gd name="T0" fmla="*/ 40 w 1897"/>
              <a:gd name="T1" fmla="*/ 828 h 829"/>
              <a:gd name="T2" fmla="*/ 23 w 1897"/>
              <a:gd name="T3" fmla="*/ 759 h 829"/>
              <a:gd name="T4" fmla="*/ 97 w 1897"/>
              <a:gd name="T5" fmla="*/ 754 h 829"/>
              <a:gd name="T6" fmla="*/ 57 w 1897"/>
              <a:gd name="T7" fmla="*/ 822 h 829"/>
              <a:gd name="T8" fmla="*/ 188 w 1897"/>
              <a:gd name="T9" fmla="*/ 736 h 829"/>
              <a:gd name="T10" fmla="*/ 160 w 1897"/>
              <a:gd name="T11" fmla="*/ 719 h 829"/>
              <a:gd name="T12" fmla="*/ 200 w 1897"/>
              <a:gd name="T13" fmla="*/ 651 h 829"/>
              <a:gd name="T14" fmla="*/ 240 w 1897"/>
              <a:gd name="T15" fmla="*/ 714 h 829"/>
              <a:gd name="T16" fmla="*/ 188 w 1897"/>
              <a:gd name="T17" fmla="*/ 736 h 829"/>
              <a:gd name="T18" fmla="*/ 342 w 1897"/>
              <a:gd name="T19" fmla="*/ 645 h 829"/>
              <a:gd name="T20" fmla="*/ 325 w 1897"/>
              <a:gd name="T21" fmla="*/ 582 h 829"/>
              <a:gd name="T22" fmla="*/ 405 w 1897"/>
              <a:gd name="T23" fmla="*/ 576 h 829"/>
              <a:gd name="T24" fmla="*/ 360 w 1897"/>
              <a:gd name="T25" fmla="*/ 645 h 829"/>
              <a:gd name="T26" fmla="*/ 497 w 1897"/>
              <a:gd name="T27" fmla="*/ 565 h 829"/>
              <a:gd name="T28" fmla="*/ 468 w 1897"/>
              <a:gd name="T29" fmla="*/ 548 h 829"/>
              <a:gd name="T30" fmla="*/ 514 w 1897"/>
              <a:gd name="T31" fmla="*/ 479 h 829"/>
              <a:gd name="T32" fmla="*/ 548 w 1897"/>
              <a:gd name="T33" fmla="*/ 542 h 829"/>
              <a:gd name="T34" fmla="*/ 497 w 1897"/>
              <a:gd name="T35" fmla="*/ 565 h 829"/>
              <a:gd name="T36" fmla="*/ 657 w 1897"/>
              <a:gd name="T37" fmla="*/ 485 h 829"/>
              <a:gd name="T38" fmla="*/ 640 w 1897"/>
              <a:gd name="T39" fmla="*/ 417 h 829"/>
              <a:gd name="T40" fmla="*/ 720 w 1897"/>
              <a:gd name="T41" fmla="*/ 422 h 829"/>
              <a:gd name="T42" fmla="*/ 674 w 1897"/>
              <a:gd name="T43" fmla="*/ 485 h 829"/>
              <a:gd name="T44" fmla="*/ 817 w 1897"/>
              <a:gd name="T45" fmla="*/ 411 h 829"/>
              <a:gd name="T46" fmla="*/ 783 w 1897"/>
              <a:gd name="T47" fmla="*/ 394 h 829"/>
              <a:gd name="T48" fmla="*/ 834 w 1897"/>
              <a:gd name="T49" fmla="*/ 331 h 829"/>
              <a:gd name="T50" fmla="*/ 862 w 1897"/>
              <a:gd name="T51" fmla="*/ 394 h 829"/>
              <a:gd name="T52" fmla="*/ 817 w 1897"/>
              <a:gd name="T53" fmla="*/ 411 h 829"/>
              <a:gd name="T54" fmla="*/ 982 w 1897"/>
              <a:gd name="T55" fmla="*/ 348 h 829"/>
              <a:gd name="T56" fmla="*/ 965 w 1897"/>
              <a:gd name="T57" fmla="*/ 279 h 829"/>
              <a:gd name="T58" fmla="*/ 1045 w 1897"/>
              <a:gd name="T59" fmla="*/ 285 h 829"/>
              <a:gd name="T60" fmla="*/ 994 w 1897"/>
              <a:gd name="T61" fmla="*/ 342 h 829"/>
              <a:gd name="T62" fmla="*/ 1142 w 1897"/>
              <a:gd name="T63" fmla="*/ 279 h 829"/>
              <a:gd name="T64" fmla="*/ 1114 w 1897"/>
              <a:gd name="T65" fmla="*/ 257 h 829"/>
              <a:gd name="T66" fmla="*/ 1165 w 1897"/>
              <a:gd name="T67" fmla="*/ 200 h 829"/>
              <a:gd name="T68" fmla="*/ 1188 w 1897"/>
              <a:gd name="T69" fmla="*/ 268 h 829"/>
              <a:gd name="T70" fmla="*/ 1142 w 1897"/>
              <a:gd name="T71" fmla="*/ 279 h 829"/>
              <a:gd name="T72" fmla="*/ 1314 w 1897"/>
              <a:gd name="T73" fmla="*/ 222 h 829"/>
              <a:gd name="T74" fmla="*/ 1302 w 1897"/>
              <a:gd name="T75" fmla="*/ 154 h 829"/>
              <a:gd name="T76" fmla="*/ 1377 w 1897"/>
              <a:gd name="T77" fmla="*/ 165 h 829"/>
              <a:gd name="T78" fmla="*/ 1319 w 1897"/>
              <a:gd name="T79" fmla="*/ 222 h 829"/>
              <a:gd name="T80" fmla="*/ 1479 w 1897"/>
              <a:gd name="T81" fmla="*/ 171 h 829"/>
              <a:gd name="T82" fmla="*/ 1445 w 1897"/>
              <a:gd name="T83" fmla="*/ 148 h 829"/>
              <a:gd name="T84" fmla="*/ 1502 w 1897"/>
              <a:gd name="T85" fmla="*/ 91 h 829"/>
              <a:gd name="T86" fmla="*/ 1525 w 1897"/>
              <a:gd name="T87" fmla="*/ 159 h 829"/>
              <a:gd name="T88" fmla="*/ 1479 w 1897"/>
              <a:gd name="T89" fmla="*/ 171 h 829"/>
              <a:gd name="T90" fmla="*/ 1651 w 1897"/>
              <a:gd name="T91" fmla="*/ 125 h 829"/>
              <a:gd name="T92" fmla="*/ 1639 w 1897"/>
              <a:gd name="T93" fmla="*/ 51 h 829"/>
              <a:gd name="T94" fmla="*/ 1719 w 1897"/>
              <a:gd name="T95" fmla="*/ 68 h 829"/>
              <a:gd name="T96" fmla="*/ 1657 w 1897"/>
              <a:gd name="T97" fmla="*/ 125 h 829"/>
              <a:gd name="T98" fmla="*/ 1822 w 1897"/>
              <a:gd name="T99" fmla="*/ 79 h 829"/>
              <a:gd name="T100" fmla="*/ 1788 w 1897"/>
              <a:gd name="T101" fmla="*/ 51 h 829"/>
              <a:gd name="T102" fmla="*/ 1845 w 1897"/>
              <a:gd name="T103" fmla="*/ 5 h 829"/>
              <a:gd name="T104" fmla="*/ 1862 w 1897"/>
              <a:gd name="T105" fmla="*/ 74 h 829"/>
              <a:gd name="T106" fmla="*/ 1822 w 1897"/>
              <a:gd name="T107" fmla="*/ 7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7" h="829">
                <a:moveTo>
                  <a:pt x="40" y="828"/>
                </a:moveTo>
                <a:lnTo>
                  <a:pt x="40" y="828"/>
                </a:lnTo>
                <a:cubicBezTo>
                  <a:pt x="28" y="828"/>
                  <a:pt x="17" y="822"/>
                  <a:pt x="11" y="811"/>
                </a:cubicBezTo>
                <a:cubicBezTo>
                  <a:pt x="0" y="794"/>
                  <a:pt x="6" y="771"/>
                  <a:pt x="23" y="759"/>
                </a:cubicBezTo>
                <a:cubicBezTo>
                  <a:pt x="51" y="742"/>
                  <a:pt x="51" y="742"/>
                  <a:pt x="51" y="742"/>
                </a:cubicBezTo>
                <a:cubicBezTo>
                  <a:pt x="68" y="731"/>
                  <a:pt x="91" y="736"/>
                  <a:pt x="97" y="754"/>
                </a:cubicBezTo>
                <a:cubicBezTo>
                  <a:pt x="108" y="771"/>
                  <a:pt x="103" y="794"/>
                  <a:pt x="85" y="805"/>
                </a:cubicBezTo>
                <a:cubicBezTo>
                  <a:pt x="57" y="822"/>
                  <a:pt x="57" y="822"/>
                  <a:pt x="57" y="822"/>
                </a:cubicBezTo>
                <a:cubicBezTo>
                  <a:pt x="51" y="828"/>
                  <a:pt x="45" y="828"/>
                  <a:pt x="40" y="828"/>
                </a:cubicBezTo>
                <a:close/>
                <a:moveTo>
                  <a:pt x="188" y="736"/>
                </a:moveTo>
                <a:lnTo>
                  <a:pt x="188" y="736"/>
                </a:lnTo>
                <a:cubicBezTo>
                  <a:pt x="177" y="736"/>
                  <a:pt x="166" y="731"/>
                  <a:pt x="160" y="719"/>
                </a:cubicBezTo>
                <a:cubicBezTo>
                  <a:pt x="148" y="702"/>
                  <a:pt x="154" y="679"/>
                  <a:pt x="171" y="668"/>
                </a:cubicBezTo>
                <a:cubicBezTo>
                  <a:pt x="200" y="651"/>
                  <a:pt x="200" y="651"/>
                  <a:pt x="200" y="651"/>
                </a:cubicBezTo>
                <a:cubicBezTo>
                  <a:pt x="217" y="639"/>
                  <a:pt x="240" y="645"/>
                  <a:pt x="251" y="662"/>
                </a:cubicBezTo>
                <a:cubicBezTo>
                  <a:pt x="263" y="679"/>
                  <a:pt x="257" y="702"/>
                  <a:pt x="240" y="714"/>
                </a:cubicBezTo>
                <a:cubicBezTo>
                  <a:pt x="205" y="731"/>
                  <a:pt x="205" y="731"/>
                  <a:pt x="205" y="731"/>
                </a:cubicBezTo>
                <a:cubicBezTo>
                  <a:pt x="200" y="736"/>
                  <a:pt x="194" y="736"/>
                  <a:pt x="188" y="736"/>
                </a:cubicBezTo>
                <a:close/>
                <a:moveTo>
                  <a:pt x="342" y="645"/>
                </a:moveTo>
                <a:lnTo>
                  <a:pt x="342" y="645"/>
                </a:lnTo>
                <a:cubicBezTo>
                  <a:pt x="331" y="645"/>
                  <a:pt x="320" y="639"/>
                  <a:pt x="314" y="628"/>
                </a:cubicBezTo>
                <a:cubicBezTo>
                  <a:pt x="303" y="611"/>
                  <a:pt x="308" y="588"/>
                  <a:pt x="325" y="582"/>
                </a:cubicBezTo>
                <a:cubicBezTo>
                  <a:pt x="354" y="565"/>
                  <a:pt x="354" y="565"/>
                  <a:pt x="354" y="565"/>
                </a:cubicBezTo>
                <a:cubicBezTo>
                  <a:pt x="371" y="554"/>
                  <a:pt x="394" y="559"/>
                  <a:pt x="405" y="576"/>
                </a:cubicBezTo>
                <a:cubicBezTo>
                  <a:pt x="417" y="594"/>
                  <a:pt x="405" y="617"/>
                  <a:pt x="388" y="628"/>
                </a:cubicBezTo>
                <a:cubicBezTo>
                  <a:pt x="360" y="645"/>
                  <a:pt x="360" y="645"/>
                  <a:pt x="360" y="645"/>
                </a:cubicBezTo>
                <a:cubicBezTo>
                  <a:pt x="354" y="645"/>
                  <a:pt x="348" y="645"/>
                  <a:pt x="342" y="645"/>
                </a:cubicBezTo>
                <a:close/>
                <a:moveTo>
                  <a:pt x="497" y="565"/>
                </a:moveTo>
                <a:lnTo>
                  <a:pt x="497" y="565"/>
                </a:lnTo>
                <a:cubicBezTo>
                  <a:pt x="485" y="565"/>
                  <a:pt x="474" y="559"/>
                  <a:pt x="468" y="548"/>
                </a:cubicBezTo>
                <a:cubicBezTo>
                  <a:pt x="457" y="531"/>
                  <a:pt x="463" y="508"/>
                  <a:pt x="480" y="497"/>
                </a:cubicBezTo>
                <a:cubicBezTo>
                  <a:pt x="514" y="479"/>
                  <a:pt x="514" y="479"/>
                  <a:pt x="514" y="479"/>
                </a:cubicBezTo>
                <a:cubicBezTo>
                  <a:pt x="531" y="474"/>
                  <a:pt x="554" y="479"/>
                  <a:pt x="560" y="497"/>
                </a:cubicBezTo>
                <a:cubicBezTo>
                  <a:pt x="571" y="514"/>
                  <a:pt x="565" y="536"/>
                  <a:pt x="548" y="542"/>
                </a:cubicBezTo>
                <a:cubicBezTo>
                  <a:pt x="514" y="559"/>
                  <a:pt x="514" y="559"/>
                  <a:pt x="514" y="559"/>
                </a:cubicBezTo>
                <a:cubicBezTo>
                  <a:pt x="508" y="565"/>
                  <a:pt x="502" y="565"/>
                  <a:pt x="497" y="565"/>
                </a:cubicBezTo>
                <a:close/>
                <a:moveTo>
                  <a:pt x="657" y="485"/>
                </a:moveTo>
                <a:lnTo>
                  <a:pt x="657" y="485"/>
                </a:lnTo>
                <a:cubicBezTo>
                  <a:pt x="645" y="485"/>
                  <a:pt x="628" y="479"/>
                  <a:pt x="623" y="468"/>
                </a:cubicBezTo>
                <a:cubicBezTo>
                  <a:pt x="617" y="451"/>
                  <a:pt x="623" y="428"/>
                  <a:pt x="640" y="417"/>
                </a:cubicBezTo>
                <a:cubicBezTo>
                  <a:pt x="674" y="405"/>
                  <a:pt x="674" y="405"/>
                  <a:pt x="674" y="405"/>
                </a:cubicBezTo>
                <a:cubicBezTo>
                  <a:pt x="691" y="394"/>
                  <a:pt x="714" y="405"/>
                  <a:pt x="720" y="422"/>
                </a:cubicBezTo>
                <a:cubicBezTo>
                  <a:pt x="731" y="439"/>
                  <a:pt x="720" y="462"/>
                  <a:pt x="702" y="468"/>
                </a:cubicBezTo>
                <a:cubicBezTo>
                  <a:pt x="674" y="485"/>
                  <a:pt x="674" y="485"/>
                  <a:pt x="674" y="485"/>
                </a:cubicBezTo>
                <a:cubicBezTo>
                  <a:pt x="668" y="485"/>
                  <a:pt x="662" y="485"/>
                  <a:pt x="657" y="485"/>
                </a:cubicBezTo>
                <a:close/>
                <a:moveTo>
                  <a:pt x="817" y="411"/>
                </a:moveTo>
                <a:lnTo>
                  <a:pt x="817" y="411"/>
                </a:lnTo>
                <a:cubicBezTo>
                  <a:pt x="805" y="411"/>
                  <a:pt x="788" y="405"/>
                  <a:pt x="783" y="394"/>
                </a:cubicBezTo>
                <a:cubicBezTo>
                  <a:pt x="777" y="376"/>
                  <a:pt x="783" y="354"/>
                  <a:pt x="805" y="348"/>
                </a:cubicBezTo>
                <a:cubicBezTo>
                  <a:pt x="834" y="331"/>
                  <a:pt x="834" y="331"/>
                  <a:pt x="834" y="331"/>
                </a:cubicBezTo>
                <a:cubicBezTo>
                  <a:pt x="851" y="325"/>
                  <a:pt x="874" y="331"/>
                  <a:pt x="880" y="348"/>
                </a:cubicBezTo>
                <a:cubicBezTo>
                  <a:pt x="891" y="365"/>
                  <a:pt x="880" y="388"/>
                  <a:pt x="862" y="394"/>
                </a:cubicBezTo>
                <a:cubicBezTo>
                  <a:pt x="834" y="411"/>
                  <a:pt x="834" y="411"/>
                  <a:pt x="834" y="411"/>
                </a:cubicBezTo>
                <a:cubicBezTo>
                  <a:pt x="828" y="411"/>
                  <a:pt x="822" y="411"/>
                  <a:pt x="817" y="411"/>
                </a:cubicBezTo>
                <a:close/>
                <a:moveTo>
                  <a:pt x="982" y="348"/>
                </a:moveTo>
                <a:lnTo>
                  <a:pt x="982" y="348"/>
                </a:lnTo>
                <a:cubicBezTo>
                  <a:pt x="965" y="348"/>
                  <a:pt x="954" y="337"/>
                  <a:pt x="948" y="325"/>
                </a:cubicBezTo>
                <a:cubicBezTo>
                  <a:pt x="937" y="302"/>
                  <a:pt x="948" y="285"/>
                  <a:pt x="965" y="279"/>
                </a:cubicBezTo>
                <a:cubicBezTo>
                  <a:pt x="1000" y="262"/>
                  <a:pt x="1000" y="262"/>
                  <a:pt x="1000" y="262"/>
                </a:cubicBezTo>
                <a:cubicBezTo>
                  <a:pt x="1017" y="257"/>
                  <a:pt x="1040" y="268"/>
                  <a:pt x="1045" y="285"/>
                </a:cubicBezTo>
                <a:cubicBezTo>
                  <a:pt x="1051" y="302"/>
                  <a:pt x="1045" y="325"/>
                  <a:pt x="1028" y="331"/>
                </a:cubicBezTo>
                <a:cubicBezTo>
                  <a:pt x="994" y="342"/>
                  <a:pt x="994" y="342"/>
                  <a:pt x="994" y="342"/>
                </a:cubicBezTo>
                <a:cubicBezTo>
                  <a:pt x="988" y="342"/>
                  <a:pt x="982" y="348"/>
                  <a:pt x="982" y="348"/>
                </a:cubicBezTo>
                <a:close/>
                <a:moveTo>
                  <a:pt x="1142" y="279"/>
                </a:moveTo>
                <a:lnTo>
                  <a:pt x="1142" y="279"/>
                </a:lnTo>
                <a:cubicBezTo>
                  <a:pt x="1131" y="279"/>
                  <a:pt x="1114" y="274"/>
                  <a:pt x="1114" y="257"/>
                </a:cubicBezTo>
                <a:cubicBezTo>
                  <a:pt x="1102" y="239"/>
                  <a:pt x="1114" y="222"/>
                  <a:pt x="1131" y="211"/>
                </a:cubicBezTo>
                <a:cubicBezTo>
                  <a:pt x="1165" y="200"/>
                  <a:pt x="1165" y="200"/>
                  <a:pt x="1165" y="200"/>
                </a:cubicBezTo>
                <a:cubicBezTo>
                  <a:pt x="1182" y="194"/>
                  <a:pt x="1205" y="205"/>
                  <a:pt x="1211" y="222"/>
                </a:cubicBezTo>
                <a:cubicBezTo>
                  <a:pt x="1217" y="239"/>
                  <a:pt x="1211" y="262"/>
                  <a:pt x="1188" y="268"/>
                </a:cubicBezTo>
                <a:cubicBezTo>
                  <a:pt x="1159" y="279"/>
                  <a:pt x="1159" y="279"/>
                  <a:pt x="1159" y="279"/>
                </a:cubicBezTo>
                <a:cubicBezTo>
                  <a:pt x="1154" y="279"/>
                  <a:pt x="1148" y="279"/>
                  <a:pt x="1142" y="279"/>
                </a:cubicBezTo>
                <a:close/>
                <a:moveTo>
                  <a:pt x="1314" y="222"/>
                </a:moveTo>
                <a:lnTo>
                  <a:pt x="1314" y="222"/>
                </a:lnTo>
                <a:cubicBezTo>
                  <a:pt x="1297" y="222"/>
                  <a:pt x="1285" y="217"/>
                  <a:pt x="1279" y="200"/>
                </a:cubicBezTo>
                <a:cubicBezTo>
                  <a:pt x="1274" y="182"/>
                  <a:pt x="1279" y="159"/>
                  <a:pt x="1302" y="154"/>
                </a:cubicBezTo>
                <a:cubicBezTo>
                  <a:pt x="1337" y="142"/>
                  <a:pt x="1337" y="142"/>
                  <a:pt x="1337" y="142"/>
                </a:cubicBezTo>
                <a:cubicBezTo>
                  <a:pt x="1354" y="137"/>
                  <a:pt x="1371" y="148"/>
                  <a:pt x="1377" y="165"/>
                </a:cubicBezTo>
                <a:cubicBezTo>
                  <a:pt x="1382" y="188"/>
                  <a:pt x="1377" y="205"/>
                  <a:pt x="1354" y="211"/>
                </a:cubicBezTo>
                <a:cubicBezTo>
                  <a:pt x="1319" y="222"/>
                  <a:pt x="1319" y="222"/>
                  <a:pt x="1319" y="222"/>
                </a:cubicBezTo>
                <a:lnTo>
                  <a:pt x="1314" y="222"/>
                </a:lnTo>
                <a:close/>
                <a:moveTo>
                  <a:pt x="1479" y="171"/>
                </a:moveTo>
                <a:lnTo>
                  <a:pt x="1479" y="171"/>
                </a:lnTo>
                <a:cubicBezTo>
                  <a:pt x="1462" y="171"/>
                  <a:pt x="1451" y="159"/>
                  <a:pt x="1445" y="148"/>
                </a:cubicBezTo>
                <a:cubicBezTo>
                  <a:pt x="1439" y="125"/>
                  <a:pt x="1451" y="108"/>
                  <a:pt x="1468" y="102"/>
                </a:cubicBezTo>
                <a:cubicBezTo>
                  <a:pt x="1502" y="91"/>
                  <a:pt x="1502" y="91"/>
                  <a:pt x="1502" y="91"/>
                </a:cubicBezTo>
                <a:cubicBezTo>
                  <a:pt x="1525" y="85"/>
                  <a:pt x="1542" y="97"/>
                  <a:pt x="1548" y="114"/>
                </a:cubicBezTo>
                <a:cubicBezTo>
                  <a:pt x="1554" y="137"/>
                  <a:pt x="1542" y="154"/>
                  <a:pt x="1525" y="159"/>
                </a:cubicBezTo>
                <a:cubicBezTo>
                  <a:pt x="1491" y="171"/>
                  <a:pt x="1491" y="171"/>
                  <a:pt x="1491" y="171"/>
                </a:cubicBezTo>
                <a:cubicBezTo>
                  <a:pt x="1485" y="171"/>
                  <a:pt x="1485" y="171"/>
                  <a:pt x="1479" y="171"/>
                </a:cubicBezTo>
                <a:close/>
                <a:moveTo>
                  <a:pt x="1651" y="125"/>
                </a:moveTo>
                <a:lnTo>
                  <a:pt x="1651" y="125"/>
                </a:lnTo>
                <a:cubicBezTo>
                  <a:pt x="1634" y="125"/>
                  <a:pt x="1617" y="114"/>
                  <a:pt x="1617" y="97"/>
                </a:cubicBezTo>
                <a:cubicBezTo>
                  <a:pt x="1611" y="79"/>
                  <a:pt x="1622" y="57"/>
                  <a:pt x="1639" y="51"/>
                </a:cubicBezTo>
                <a:cubicBezTo>
                  <a:pt x="1674" y="45"/>
                  <a:pt x="1674" y="45"/>
                  <a:pt x="1674" y="45"/>
                </a:cubicBezTo>
                <a:cubicBezTo>
                  <a:pt x="1691" y="40"/>
                  <a:pt x="1714" y="51"/>
                  <a:pt x="1719" y="68"/>
                </a:cubicBezTo>
                <a:cubicBezTo>
                  <a:pt x="1725" y="91"/>
                  <a:pt x="1714" y="108"/>
                  <a:pt x="1691" y="114"/>
                </a:cubicBezTo>
                <a:cubicBezTo>
                  <a:pt x="1657" y="125"/>
                  <a:pt x="1657" y="125"/>
                  <a:pt x="1657" y="125"/>
                </a:cubicBezTo>
                <a:lnTo>
                  <a:pt x="1651" y="125"/>
                </a:lnTo>
                <a:close/>
                <a:moveTo>
                  <a:pt x="1822" y="79"/>
                </a:moveTo>
                <a:lnTo>
                  <a:pt x="1822" y="79"/>
                </a:lnTo>
                <a:cubicBezTo>
                  <a:pt x="1805" y="79"/>
                  <a:pt x="1788" y="68"/>
                  <a:pt x="1788" y="51"/>
                </a:cubicBezTo>
                <a:cubicBezTo>
                  <a:pt x="1782" y="34"/>
                  <a:pt x="1794" y="17"/>
                  <a:pt x="1811" y="11"/>
                </a:cubicBezTo>
                <a:cubicBezTo>
                  <a:pt x="1845" y="5"/>
                  <a:pt x="1845" y="5"/>
                  <a:pt x="1845" y="5"/>
                </a:cubicBezTo>
                <a:cubicBezTo>
                  <a:pt x="1868" y="0"/>
                  <a:pt x="1885" y="11"/>
                  <a:pt x="1891" y="28"/>
                </a:cubicBezTo>
                <a:cubicBezTo>
                  <a:pt x="1896" y="51"/>
                  <a:pt x="1879" y="68"/>
                  <a:pt x="1862" y="74"/>
                </a:cubicBezTo>
                <a:cubicBezTo>
                  <a:pt x="1828" y="79"/>
                  <a:pt x="1828" y="79"/>
                  <a:pt x="1828" y="79"/>
                </a:cubicBezTo>
                <a:lnTo>
                  <a:pt x="1822" y="79"/>
                </a:lnTo>
                <a:close/>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sp>
        <p:nvSpPr>
          <p:cNvPr id="352" name="Freeform 264"/>
          <p:cNvSpPr>
            <a:spLocks noChangeArrowheads="1"/>
          </p:cNvSpPr>
          <p:nvPr/>
        </p:nvSpPr>
        <p:spPr bwMode="auto">
          <a:xfrm>
            <a:off x="6582647" y="2693255"/>
            <a:ext cx="743021" cy="320172"/>
          </a:xfrm>
          <a:custGeom>
            <a:avLst/>
            <a:gdLst>
              <a:gd name="T0" fmla="*/ 1885 w 1926"/>
              <a:gd name="T1" fmla="*/ 834 h 835"/>
              <a:gd name="T2" fmla="*/ 1840 w 1926"/>
              <a:gd name="T3" fmla="*/ 811 h 835"/>
              <a:gd name="T4" fmla="*/ 1874 w 1926"/>
              <a:gd name="T5" fmla="*/ 748 h 835"/>
              <a:gd name="T6" fmla="*/ 1920 w 1926"/>
              <a:gd name="T7" fmla="*/ 817 h 835"/>
              <a:gd name="T8" fmla="*/ 1737 w 1926"/>
              <a:gd name="T9" fmla="*/ 737 h 835"/>
              <a:gd name="T10" fmla="*/ 1714 w 1926"/>
              <a:gd name="T11" fmla="*/ 737 h 835"/>
              <a:gd name="T12" fmla="*/ 1674 w 1926"/>
              <a:gd name="T13" fmla="*/ 669 h 835"/>
              <a:gd name="T14" fmla="*/ 1754 w 1926"/>
              <a:gd name="T15" fmla="*/ 674 h 835"/>
              <a:gd name="T16" fmla="*/ 1737 w 1926"/>
              <a:gd name="T17" fmla="*/ 737 h 835"/>
              <a:gd name="T18" fmla="*/ 1577 w 1926"/>
              <a:gd name="T19" fmla="*/ 651 h 835"/>
              <a:gd name="T20" fmla="*/ 1531 w 1926"/>
              <a:gd name="T21" fmla="*/ 629 h 835"/>
              <a:gd name="T22" fmla="*/ 1565 w 1926"/>
              <a:gd name="T23" fmla="*/ 566 h 835"/>
              <a:gd name="T24" fmla="*/ 1611 w 1926"/>
              <a:gd name="T25" fmla="*/ 634 h 835"/>
              <a:gd name="T26" fmla="*/ 1423 w 1926"/>
              <a:gd name="T27" fmla="*/ 566 h 835"/>
              <a:gd name="T28" fmla="*/ 1406 w 1926"/>
              <a:gd name="T29" fmla="*/ 566 h 835"/>
              <a:gd name="T30" fmla="*/ 1354 w 1926"/>
              <a:gd name="T31" fmla="*/ 503 h 835"/>
              <a:gd name="T32" fmla="*/ 1434 w 1926"/>
              <a:gd name="T33" fmla="*/ 503 h 835"/>
              <a:gd name="T34" fmla="*/ 1423 w 1926"/>
              <a:gd name="T35" fmla="*/ 566 h 835"/>
              <a:gd name="T36" fmla="*/ 1257 w 1926"/>
              <a:gd name="T37" fmla="*/ 491 h 835"/>
              <a:gd name="T38" fmla="*/ 1211 w 1926"/>
              <a:gd name="T39" fmla="*/ 469 h 835"/>
              <a:gd name="T40" fmla="*/ 1240 w 1926"/>
              <a:gd name="T41" fmla="*/ 406 h 835"/>
              <a:gd name="T42" fmla="*/ 1291 w 1926"/>
              <a:gd name="T43" fmla="*/ 469 h 835"/>
              <a:gd name="T44" fmla="*/ 1097 w 1926"/>
              <a:gd name="T45" fmla="*/ 417 h 835"/>
              <a:gd name="T46" fmla="*/ 1080 w 1926"/>
              <a:gd name="T47" fmla="*/ 411 h 835"/>
              <a:gd name="T48" fmla="*/ 1028 w 1926"/>
              <a:gd name="T49" fmla="*/ 354 h 835"/>
              <a:gd name="T50" fmla="*/ 1108 w 1926"/>
              <a:gd name="T51" fmla="*/ 349 h 835"/>
              <a:gd name="T52" fmla="*/ 1097 w 1926"/>
              <a:gd name="T53" fmla="*/ 417 h 835"/>
              <a:gd name="T54" fmla="*/ 931 w 1926"/>
              <a:gd name="T55" fmla="*/ 349 h 835"/>
              <a:gd name="T56" fmla="*/ 886 w 1926"/>
              <a:gd name="T57" fmla="*/ 331 h 835"/>
              <a:gd name="T58" fmla="*/ 908 w 1926"/>
              <a:gd name="T59" fmla="*/ 263 h 835"/>
              <a:gd name="T60" fmla="*/ 965 w 1926"/>
              <a:gd name="T61" fmla="*/ 326 h 835"/>
              <a:gd name="T62" fmla="*/ 766 w 1926"/>
              <a:gd name="T63" fmla="*/ 286 h 835"/>
              <a:gd name="T64" fmla="*/ 748 w 1926"/>
              <a:gd name="T65" fmla="*/ 280 h 835"/>
              <a:gd name="T66" fmla="*/ 697 w 1926"/>
              <a:gd name="T67" fmla="*/ 223 h 835"/>
              <a:gd name="T68" fmla="*/ 777 w 1926"/>
              <a:gd name="T69" fmla="*/ 217 h 835"/>
              <a:gd name="T70" fmla="*/ 766 w 1926"/>
              <a:gd name="T71" fmla="*/ 286 h 835"/>
              <a:gd name="T72" fmla="*/ 594 w 1926"/>
              <a:gd name="T73" fmla="*/ 229 h 835"/>
              <a:gd name="T74" fmla="*/ 548 w 1926"/>
              <a:gd name="T75" fmla="*/ 212 h 835"/>
              <a:gd name="T76" fmla="*/ 571 w 1926"/>
              <a:gd name="T77" fmla="*/ 143 h 835"/>
              <a:gd name="T78" fmla="*/ 629 w 1926"/>
              <a:gd name="T79" fmla="*/ 200 h 835"/>
              <a:gd name="T80" fmla="*/ 423 w 1926"/>
              <a:gd name="T81" fmla="*/ 171 h 835"/>
              <a:gd name="T82" fmla="*/ 411 w 1926"/>
              <a:gd name="T83" fmla="*/ 171 h 835"/>
              <a:gd name="T84" fmla="*/ 354 w 1926"/>
              <a:gd name="T85" fmla="*/ 120 h 835"/>
              <a:gd name="T86" fmla="*/ 434 w 1926"/>
              <a:gd name="T87" fmla="*/ 103 h 835"/>
              <a:gd name="T88" fmla="*/ 423 w 1926"/>
              <a:gd name="T89" fmla="*/ 171 h 835"/>
              <a:gd name="T90" fmla="*/ 251 w 1926"/>
              <a:gd name="T91" fmla="*/ 126 h 835"/>
              <a:gd name="T92" fmla="*/ 206 w 1926"/>
              <a:gd name="T93" fmla="*/ 114 h 835"/>
              <a:gd name="T94" fmla="*/ 223 w 1926"/>
              <a:gd name="T95" fmla="*/ 46 h 835"/>
              <a:gd name="T96" fmla="*/ 286 w 1926"/>
              <a:gd name="T97" fmla="*/ 97 h 835"/>
              <a:gd name="T98" fmla="*/ 74 w 1926"/>
              <a:gd name="T99" fmla="*/ 86 h 835"/>
              <a:gd name="T100" fmla="*/ 69 w 1926"/>
              <a:gd name="T101" fmla="*/ 86 h 835"/>
              <a:gd name="T102" fmla="*/ 6 w 1926"/>
              <a:gd name="T103" fmla="*/ 34 h 835"/>
              <a:gd name="T104" fmla="*/ 86 w 1926"/>
              <a:gd name="T105" fmla="*/ 12 h 835"/>
              <a:gd name="T106" fmla="*/ 74 w 1926"/>
              <a:gd name="T107" fmla="*/ 8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6" h="835">
                <a:moveTo>
                  <a:pt x="1885" y="834"/>
                </a:moveTo>
                <a:lnTo>
                  <a:pt x="1885" y="834"/>
                </a:lnTo>
                <a:cubicBezTo>
                  <a:pt x="1880" y="834"/>
                  <a:pt x="1874" y="834"/>
                  <a:pt x="1868" y="829"/>
                </a:cubicBezTo>
                <a:cubicBezTo>
                  <a:pt x="1840" y="811"/>
                  <a:pt x="1840" y="811"/>
                  <a:pt x="1840" y="811"/>
                </a:cubicBezTo>
                <a:cubicBezTo>
                  <a:pt x="1823" y="800"/>
                  <a:pt x="1817" y="777"/>
                  <a:pt x="1828" y="760"/>
                </a:cubicBezTo>
                <a:cubicBezTo>
                  <a:pt x="1840" y="743"/>
                  <a:pt x="1857" y="737"/>
                  <a:pt x="1874" y="748"/>
                </a:cubicBezTo>
                <a:cubicBezTo>
                  <a:pt x="1908" y="766"/>
                  <a:pt x="1908" y="766"/>
                  <a:pt x="1908" y="766"/>
                </a:cubicBezTo>
                <a:cubicBezTo>
                  <a:pt x="1925" y="777"/>
                  <a:pt x="1925" y="800"/>
                  <a:pt x="1920" y="817"/>
                </a:cubicBezTo>
                <a:cubicBezTo>
                  <a:pt x="1908" y="829"/>
                  <a:pt x="1897" y="834"/>
                  <a:pt x="1885" y="834"/>
                </a:cubicBezTo>
                <a:close/>
                <a:moveTo>
                  <a:pt x="1737" y="737"/>
                </a:moveTo>
                <a:lnTo>
                  <a:pt x="1737" y="737"/>
                </a:lnTo>
                <a:cubicBezTo>
                  <a:pt x="1731" y="737"/>
                  <a:pt x="1720" y="737"/>
                  <a:pt x="1714" y="737"/>
                </a:cubicBezTo>
                <a:cubicBezTo>
                  <a:pt x="1685" y="714"/>
                  <a:pt x="1685" y="714"/>
                  <a:pt x="1685" y="714"/>
                </a:cubicBezTo>
                <a:cubicBezTo>
                  <a:pt x="1668" y="708"/>
                  <a:pt x="1663" y="686"/>
                  <a:pt x="1674" y="669"/>
                </a:cubicBezTo>
                <a:cubicBezTo>
                  <a:pt x="1685" y="651"/>
                  <a:pt x="1703" y="646"/>
                  <a:pt x="1720" y="657"/>
                </a:cubicBezTo>
                <a:cubicBezTo>
                  <a:pt x="1754" y="674"/>
                  <a:pt x="1754" y="674"/>
                  <a:pt x="1754" y="674"/>
                </a:cubicBezTo>
                <a:cubicBezTo>
                  <a:pt x="1771" y="686"/>
                  <a:pt x="1777" y="703"/>
                  <a:pt x="1765" y="720"/>
                </a:cubicBezTo>
                <a:cubicBezTo>
                  <a:pt x="1760" y="731"/>
                  <a:pt x="1748" y="737"/>
                  <a:pt x="1737" y="737"/>
                </a:cubicBezTo>
                <a:close/>
                <a:moveTo>
                  <a:pt x="1577" y="651"/>
                </a:moveTo>
                <a:lnTo>
                  <a:pt x="1577" y="651"/>
                </a:lnTo>
                <a:cubicBezTo>
                  <a:pt x="1571" y="651"/>
                  <a:pt x="1565" y="651"/>
                  <a:pt x="1560" y="646"/>
                </a:cubicBezTo>
                <a:cubicBezTo>
                  <a:pt x="1531" y="629"/>
                  <a:pt x="1531" y="629"/>
                  <a:pt x="1531" y="629"/>
                </a:cubicBezTo>
                <a:cubicBezTo>
                  <a:pt x="1514" y="623"/>
                  <a:pt x="1508" y="600"/>
                  <a:pt x="1514" y="583"/>
                </a:cubicBezTo>
                <a:cubicBezTo>
                  <a:pt x="1525" y="566"/>
                  <a:pt x="1548" y="560"/>
                  <a:pt x="1565" y="566"/>
                </a:cubicBezTo>
                <a:cubicBezTo>
                  <a:pt x="1594" y="583"/>
                  <a:pt x="1594" y="583"/>
                  <a:pt x="1594" y="583"/>
                </a:cubicBezTo>
                <a:cubicBezTo>
                  <a:pt x="1611" y="594"/>
                  <a:pt x="1617" y="617"/>
                  <a:pt x="1611" y="634"/>
                </a:cubicBezTo>
                <a:cubicBezTo>
                  <a:pt x="1605" y="646"/>
                  <a:pt x="1594" y="651"/>
                  <a:pt x="1577" y="651"/>
                </a:cubicBezTo>
                <a:close/>
                <a:moveTo>
                  <a:pt x="1423" y="566"/>
                </a:moveTo>
                <a:lnTo>
                  <a:pt x="1423" y="566"/>
                </a:lnTo>
                <a:cubicBezTo>
                  <a:pt x="1417" y="566"/>
                  <a:pt x="1411" y="566"/>
                  <a:pt x="1406" y="566"/>
                </a:cubicBezTo>
                <a:cubicBezTo>
                  <a:pt x="1371" y="548"/>
                  <a:pt x="1371" y="548"/>
                  <a:pt x="1371" y="548"/>
                </a:cubicBezTo>
                <a:cubicBezTo>
                  <a:pt x="1354" y="537"/>
                  <a:pt x="1348" y="520"/>
                  <a:pt x="1354" y="503"/>
                </a:cubicBezTo>
                <a:cubicBezTo>
                  <a:pt x="1365" y="480"/>
                  <a:pt x="1388" y="474"/>
                  <a:pt x="1406" y="486"/>
                </a:cubicBezTo>
                <a:cubicBezTo>
                  <a:pt x="1434" y="503"/>
                  <a:pt x="1434" y="503"/>
                  <a:pt x="1434" y="503"/>
                </a:cubicBezTo>
                <a:cubicBezTo>
                  <a:pt x="1451" y="509"/>
                  <a:pt x="1463" y="531"/>
                  <a:pt x="1451" y="548"/>
                </a:cubicBezTo>
                <a:cubicBezTo>
                  <a:pt x="1445" y="560"/>
                  <a:pt x="1434" y="566"/>
                  <a:pt x="1423" y="566"/>
                </a:cubicBezTo>
                <a:close/>
                <a:moveTo>
                  <a:pt x="1257" y="491"/>
                </a:moveTo>
                <a:lnTo>
                  <a:pt x="1257" y="491"/>
                </a:lnTo>
                <a:cubicBezTo>
                  <a:pt x="1257" y="491"/>
                  <a:pt x="1251" y="486"/>
                  <a:pt x="1246" y="486"/>
                </a:cubicBezTo>
                <a:cubicBezTo>
                  <a:pt x="1211" y="469"/>
                  <a:pt x="1211" y="469"/>
                  <a:pt x="1211" y="469"/>
                </a:cubicBezTo>
                <a:cubicBezTo>
                  <a:pt x="1194" y="463"/>
                  <a:pt x="1188" y="440"/>
                  <a:pt x="1194" y="423"/>
                </a:cubicBezTo>
                <a:cubicBezTo>
                  <a:pt x="1206" y="406"/>
                  <a:pt x="1223" y="400"/>
                  <a:pt x="1240" y="406"/>
                </a:cubicBezTo>
                <a:cubicBezTo>
                  <a:pt x="1274" y="423"/>
                  <a:pt x="1274" y="423"/>
                  <a:pt x="1274" y="423"/>
                </a:cubicBezTo>
                <a:cubicBezTo>
                  <a:pt x="1291" y="429"/>
                  <a:pt x="1303" y="451"/>
                  <a:pt x="1291" y="469"/>
                </a:cubicBezTo>
                <a:cubicBezTo>
                  <a:pt x="1285" y="480"/>
                  <a:pt x="1274" y="491"/>
                  <a:pt x="1257" y="491"/>
                </a:cubicBezTo>
                <a:close/>
                <a:moveTo>
                  <a:pt x="1097" y="417"/>
                </a:moveTo>
                <a:lnTo>
                  <a:pt x="1097" y="417"/>
                </a:lnTo>
                <a:cubicBezTo>
                  <a:pt x="1091" y="417"/>
                  <a:pt x="1086" y="417"/>
                  <a:pt x="1080" y="411"/>
                </a:cubicBezTo>
                <a:cubicBezTo>
                  <a:pt x="1051" y="400"/>
                  <a:pt x="1051" y="400"/>
                  <a:pt x="1051" y="400"/>
                </a:cubicBezTo>
                <a:cubicBezTo>
                  <a:pt x="1034" y="388"/>
                  <a:pt x="1023" y="371"/>
                  <a:pt x="1028" y="354"/>
                </a:cubicBezTo>
                <a:cubicBezTo>
                  <a:pt x="1040" y="331"/>
                  <a:pt x="1057" y="326"/>
                  <a:pt x="1080" y="331"/>
                </a:cubicBezTo>
                <a:cubicBezTo>
                  <a:pt x="1108" y="349"/>
                  <a:pt x="1108" y="349"/>
                  <a:pt x="1108" y="349"/>
                </a:cubicBezTo>
                <a:cubicBezTo>
                  <a:pt x="1125" y="354"/>
                  <a:pt x="1137" y="377"/>
                  <a:pt x="1131" y="394"/>
                </a:cubicBezTo>
                <a:cubicBezTo>
                  <a:pt x="1125" y="406"/>
                  <a:pt x="1108" y="417"/>
                  <a:pt x="1097" y="417"/>
                </a:cubicBezTo>
                <a:close/>
                <a:moveTo>
                  <a:pt x="931" y="349"/>
                </a:moveTo>
                <a:lnTo>
                  <a:pt x="931" y="349"/>
                </a:lnTo>
                <a:cubicBezTo>
                  <a:pt x="926" y="349"/>
                  <a:pt x="920" y="349"/>
                  <a:pt x="920" y="343"/>
                </a:cubicBezTo>
                <a:cubicBezTo>
                  <a:pt x="886" y="331"/>
                  <a:pt x="886" y="331"/>
                  <a:pt x="886" y="331"/>
                </a:cubicBezTo>
                <a:cubicBezTo>
                  <a:pt x="868" y="326"/>
                  <a:pt x="857" y="303"/>
                  <a:pt x="863" y="286"/>
                </a:cubicBezTo>
                <a:cubicBezTo>
                  <a:pt x="874" y="269"/>
                  <a:pt x="891" y="257"/>
                  <a:pt x="908" y="263"/>
                </a:cubicBezTo>
                <a:cubicBezTo>
                  <a:pt x="943" y="280"/>
                  <a:pt x="943" y="280"/>
                  <a:pt x="943" y="280"/>
                </a:cubicBezTo>
                <a:cubicBezTo>
                  <a:pt x="960" y="286"/>
                  <a:pt x="971" y="309"/>
                  <a:pt x="965" y="326"/>
                </a:cubicBezTo>
                <a:cubicBezTo>
                  <a:pt x="960" y="337"/>
                  <a:pt x="943" y="349"/>
                  <a:pt x="931" y="349"/>
                </a:cubicBezTo>
                <a:close/>
                <a:moveTo>
                  <a:pt x="766" y="286"/>
                </a:moveTo>
                <a:lnTo>
                  <a:pt x="766" y="286"/>
                </a:lnTo>
                <a:cubicBezTo>
                  <a:pt x="760" y="286"/>
                  <a:pt x="754" y="286"/>
                  <a:pt x="748" y="280"/>
                </a:cubicBezTo>
                <a:cubicBezTo>
                  <a:pt x="720" y="269"/>
                  <a:pt x="720" y="269"/>
                  <a:pt x="720" y="269"/>
                </a:cubicBezTo>
                <a:cubicBezTo>
                  <a:pt x="697" y="263"/>
                  <a:pt x="691" y="246"/>
                  <a:pt x="697" y="223"/>
                </a:cubicBezTo>
                <a:cubicBezTo>
                  <a:pt x="703" y="206"/>
                  <a:pt x="720" y="194"/>
                  <a:pt x="743" y="200"/>
                </a:cubicBezTo>
                <a:cubicBezTo>
                  <a:pt x="777" y="217"/>
                  <a:pt x="777" y="217"/>
                  <a:pt x="777" y="217"/>
                </a:cubicBezTo>
                <a:cubicBezTo>
                  <a:pt x="794" y="223"/>
                  <a:pt x="806" y="240"/>
                  <a:pt x="794" y="263"/>
                </a:cubicBezTo>
                <a:cubicBezTo>
                  <a:pt x="794" y="274"/>
                  <a:pt x="777" y="286"/>
                  <a:pt x="766" y="286"/>
                </a:cubicBezTo>
                <a:close/>
                <a:moveTo>
                  <a:pt x="594" y="229"/>
                </a:moveTo>
                <a:lnTo>
                  <a:pt x="594" y="229"/>
                </a:lnTo>
                <a:cubicBezTo>
                  <a:pt x="589" y="229"/>
                  <a:pt x="589" y="223"/>
                  <a:pt x="583" y="223"/>
                </a:cubicBezTo>
                <a:cubicBezTo>
                  <a:pt x="548" y="212"/>
                  <a:pt x="548" y="212"/>
                  <a:pt x="548" y="212"/>
                </a:cubicBezTo>
                <a:cubicBezTo>
                  <a:pt x="531" y="206"/>
                  <a:pt x="520" y="189"/>
                  <a:pt x="526" y="166"/>
                </a:cubicBezTo>
                <a:cubicBezTo>
                  <a:pt x="531" y="149"/>
                  <a:pt x="554" y="137"/>
                  <a:pt x="571" y="143"/>
                </a:cubicBezTo>
                <a:cubicBezTo>
                  <a:pt x="606" y="154"/>
                  <a:pt x="606" y="154"/>
                  <a:pt x="606" y="154"/>
                </a:cubicBezTo>
                <a:cubicBezTo>
                  <a:pt x="623" y="160"/>
                  <a:pt x="634" y="183"/>
                  <a:pt x="629" y="200"/>
                </a:cubicBezTo>
                <a:cubicBezTo>
                  <a:pt x="623" y="217"/>
                  <a:pt x="611" y="229"/>
                  <a:pt x="594" y="229"/>
                </a:cubicBezTo>
                <a:close/>
                <a:moveTo>
                  <a:pt x="423" y="171"/>
                </a:moveTo>
                <a:lnTo>
                  <a:pt x="423" y="171"/>
                </a:lnTo>
                <a:cubicBezTo>
                  <a:pt x="417" y="171"/>
                  <a:pt x="417" y="171"/>
                  <a:pt x="411" y="171"/>
                </a:cubicBezTo>
                <a:cubicBezTo>
                  <a:pt x="377" y="160"/>
                  <a:pt x="377" y="160"/>
                  <a:pt x="377" y="160"/>
                </a:cubicBezTo>
                <a:cubicBezTo>
                  <a:pt x="360" y="154"/>
                  <a:pt x="348" y="137"/>
                  <a:pt x="354" y="120"/>
                </a:cubicBezTo>
                <a:cubicBezTo>
                  <a:pt x="360" y="97"/>
                  <a:pt x="377" y="86"/>
                  <a:pt x="400" y="91"/>
                </a:cubicBezTo>
                <a:cubicBezTo>
                  <a:pt x="434" y="103"/>
                  <a:pt x="434" y="103"/>
                  <a:pt x="434" y="103"/>
                </a:cubicBezTo>
                <a:cubicBezTo>
                  <a:pt x="451" y="109"/>
                  <a:pt x="463" y="131"/>
                  <a:pt x="457" y="149"/>
                </a:cubicBezTo>
                <a:cubicBezTo>
                  <a:pt x="451" y="166"/>
                  <a:pt x="440" y="171"/>
                  <a:pt x="423" y="171"/>
                </a:cubicBezTo>
                <a:close/>
                <a:moveTo>
                  <a:pt x="251" y="126"/>
                </a:moveTo>
                <a:lnTo>
                  <a:pt x="251" y="126"/>
                </a:lnTo>
                <a:cubicBezTo>
                  <a:pt x="246" y="126"/>
                  <a:pt x="246" y="126"/>
                  <a:pt x="240" y="126"/>
                </a:cubicBezTo>
                <a:cubicBezTo>
                  <a:pt x="206" y="114"/>
                  <a:pt x="206" y="114"/>
                  <a:pt x="206" y="114"/>
                </a:cubicBezTo>
                <a:cubicBezTo>
                  <a:pt x="189" y="109"/>
                  <a:pt x="177" y="91"/>
                  <a:pt x="183" y="74"/>
                </a:cubicBezTo>
                <a:cubicBezTo>
                  <a:pt x="183" y="52"/>
                  <a:pt x="206" y="40"/>
                  <a:pt x="223" y="46"/>
                </a:cubicBezTo>
                <a:cubicBezTo>
                  <a:pt x="257" y="57"/>
                  <a:pt x="257" y="57"/>
                  <a:pt x="257" y="57"/>
                </a:cubicBezTo>
                <a:cubicBezTo>
                  <a:pt x="280" y="63"/>
                  <a:pt x="291" y="80"/>
                  <a:pt x="286" y="97"/>
                </a:cubicBezTo>
                <a:cubicBezTo>
                  <a:pt x="280" y="114"/>
                  <a:pt x="263" y="126"/>
                  <a:pt x="251" y="126"/>
                </a:cubicBezTo>
                <a:close/>
                <a:moveTo>
                  <a:pt x="74" y="86"/>
                </a:moveTo>
                <a:lnTo>
                  <a:pt x="74" y="86"/>
                </a:lnTo>
                <a:lnTo>
                  <a:pt x="69" y="86"/>
                </a:lnTo>
                <a:cubicBezTo>
                  <a:pt x="34" y="74"/>
                  <a:pt x="34" y="74"/>
                  <a:pt x="34" y="74"/>
                </a:cubicBezTo>
                <a:cubicBezTo>
                  <a:pt x="12" y="69"/>
                  <a:pt x="0" y="52"/>
                  <a:pt x="6" y="34"/>
                </a:cubicBezTo>
                <a:cubicBezTo>
                  <a:pt x="12" y="12"/>
                  <a:pt x="29" y="0"/>
                  <a:pt x="46" y="6"/>
                </a:cubicBezTo>
                <a:cubicBezTo>
                  <a:pt x="86" y="12"/>
                  <a:pt x="86" y="12"/>
                  <a:pt x="86" y="12"/>
                </a:cubicBezTo>
                <a:cubicBezTo>
                  <a:pt x="103" y="17"/>
                  <a:pt x="114" y="34"/>
                  <a:pt x="109" y="57"/>
                </a:cubicBezTo>
                <a:cubicBezTo>
                  <a:pt x="109" y="74"/>
                  <a:pt x="91" y="86"/>
                  <a:pt x="74" y="86"/>
                </a:cubicBezTo>
                <a:close/>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sp>
        <p:nvSpPr>
          <p:cNvPr id="353" name="Freeform 267"/>
          <p:cNvSpPr>
            <a:spLocks noChangeArrowheads="1"/>
          </p:cNvSpPr>
          <p:nvPr/>
        </p:nvSpPr>
        <p:spPr bwMode="auto">
          <a:xfrm>
            <a:off x="7978367" y="3658880"/>
            <a:ext cx="334018" cy="751042"/>
          </a:xfrm>
          <a:custGeom>
            <a:avLst/>
            <a:gdLst>
              <a:gd name="T0" fmla="*/ 828 w 869"/>
              <a:gd name="T1" fmla="*/ 1948 h 1949"/>
              <a:gd name="T2" fmla="*/ 782 w 869"/>
              <a:gd name="T3" fmla="*/ 1886 h 1949"/>
              <a:gd name="T4" fmla="*/ 857 w 869"/>
              <a:gd name="T5" fmla="*/ 1869 h 1949"/>
              <a:gd name="T6" fmla="*/ 834 w 869"/>
              <a:gd name="T7" fmla="*/ 1948 h 1949"/>
              <a:gd name="T8" fmla="*/ 782 w 869"/>
              <a:gd name="T9" fmla="*/ 1771 h 1949"/>
              <a:gd name="T10" fmla="*/ 748 w 869"/>
              <a:gd name="T11" fmla="*/ 1743 h 1949"/>
              <a:gd name="T12" fmla="*/ 765 w 869"/>
              <a:gd name="T13" fmla="*/ 1669 h 1949"/>
              <a:gd name="T14" fmla="*/ 817 w 869"/>
              <a:gd name="T15" fmla="*/ 1726 h 1949"/>
              <a:gd name="T16" fmla="*/ 782 w 869"/>
              <a:gd name="T17" fmla="*/ 1771 h 1949"/>
              <a:gd name="T18" fmla="*/ 737 w 869"/>
              <a:gd name="T19" fmla="*/ 1594 h 1949"/>
              <a:gd name="T20" fmla="*/ 691 w 869"/>
              <a:gd name="T21" fmla="*/ 1537 h 1949"/>
              <a:gd name="T22" fmla="*/ 759 w 869"/>
              <a:gd name="T23" fmla="*/ 1514 h 1949"/>
              <a:gd name="T24" fmla="*/ 748 w 869"/>
              <a:gd name="T25" fmla="*/ 1594 h 1949"/>
              <a:gd name="T26" fmla="*/ 685 w 869"/>
              <a:gd name="T27" fmla="*/ 1423 h 1949"/>
              <a:gd name="T28" fmla="*/ 651 w 869"/>
              <a:gd name="T29" fmla="*/ 1394 h 1949"/>
              <a:gd name="T30" fmla="*/ 662 w 869"/>
              <a:gd name="T31" fmla="*/ 1320 h 1949"/>
              <a:gd name="T32" fmla="*/ 720 w 869"/>
              <a:gd name="T33" fmla="*/ 1377 h 1949"/>
              <a:gd name="T34" fmla="*/ 685 w 869"/>
              <a:gd name="T35" fmla="*/ 1423 h 1949"/>
              <a:gd name="T36" fmla="*/ 622 w 869"/>
              <a:gd name="T37" fmla="*/ 1252 h 1949"/>
              <a:gd name="T38" fmla="*/ 577 w 869"/>
              <a:gd name="T39" fmla="*/ 1194 h 1949"/>
              <a:gd name="T40" fmla="*/ 645 w 869"/>
              <a:gd name="T41" fmla="*/ 1166 h 1949"/>
              <a:gd name="T42" fmla="*/ 634 w 869"/>
              <a:gd name="T43" fmla="*/ 1246 h 1949"/>
              <a:gd name="T44" fmla="*/ 560 w 869"/>
              <a:gd name="T45" fmla="*/ 1080 h 1949"/>
              <a:gd name="T46" fmla="*/ 525 w 869"/>
              <a:gd name="T47" fmla="*/ 1057 h 1949"/>
              <a:gd name="T48" fmla="*/ 531 w 869"/>
              <a:gd name="T49" fmla="*/ 977 h 1949"/>
              <a:gd name="T50" fmla="*/ 594 w 869"/>
              <a:gd name="T51" fmla="*/ 1029 h 1949"/>
              <a:gd name="T52" fmla="*/ 560 w 869"/>
              <a:gd name="T53" fmla="*/ 1080 h 1949"/>
              <a:gd name="T54" fmla="*/ 491 w 869"/>
              <a:gd name="T55" fmla="*/ 909 h 1949"/>
              <a:gd name="T56" fmla="*/ 445 w 869"/>
              <a:gd name="T57" fmla="*/ 857 h 1949"/>
              <a:gd name="T58" fmla="*/ 508 w 869"/>
              <a:gd name="T59" fmla="*/ 829 h 1949"/>
              <a:gd name="T60" fmla="*/ 502 w 869"/>
              <a:gd name="T61" fmla="*/ 909 h 1949"/>
              <a:gd name="T62" fmla="*/ 417 w 869"/>
              <a:gd name="T63" fmla="*/ 743 h 1949"/>
              <a:gd name="T64" fmla="*/ 382 w 869"/>
              <a:gd name="T65" fmla="*/ 726 h 1949"/>
              <a:gd name="T66" fmla="*/ 382 w 869"/>
              <a:gd name="T67" fmla="*/ 646 h 1949"/>
              <a:gd name="T68" fmla="*/ 445 w 869"/>
              <a:gd name="T69" fmla="*/ 692 h 1949"/>
              <a:gd name="T70" fmla="*/ 417 w 869"/>
              <a:gd name="T71" fmla="*/ 743 h 1949"/>
              <a:gd name="T72" fmla="*/ 337 w 869"/>
              <a:gd name="T73" fmla="*/ 583 h 1949"/>
              <a:gd name="T74" fmla="*/ 285 w 869"/>
              <a:gd name="T75" fmla="*/ 532 h 1949"/>
              <a:gd name="T76" fmla="*/ 348 w 869"/>
              <a:gd name="T77" fmla="*/ 497 h 1949"/>
              <a:gd name="T78" fmla="*/ 348 w 869"/>
              <a:gd name="T79" fmla="*/ 577 h 1949"/>
              <a:gd name="T80" fmla="*/ 251 w 869"/>
              <a:gd name="T81" fmla="*/ 423 h 1949"/>
              <a:gd name="T82" fmla="*/ 217 w 869"/>
              <a:gd name="T83" fmla="*/ 400 h 1949"/>
              <a:gd name="T84" fmla="*/ 211 w 869"/>
              <a:gd name="T85" fmla="*/ 320 h 1949"/>
              <a:gd name="T86" fmla="*/ 280 w 869"/>
              <a:gd name="T87" fmla="*/ 366 h 1949"/>
              <a:gd name="T88" fmla="*/ 251 w 869"/>
              <a:gd name="T89" fmla="*/ 423 h 1949"/>
              <a:gd name="T90" fmla="*/ 160 w 869"/>
              <a:gd name="T91" fmla="*/ 263 h 1949"/>
              <a:gd name="T92" fmla="*/ 108 w 869"/>
              <a:gd name="T93" fmla="*/ 217 h 1949"/>
              <a:gd name="T94" fmla="*/ 171 w 869"/>
              <a:gd name="T95" fmla="*/ 178 h 1949"/>
              <a:gd name="T96" fmla="*/ 177 w 869"/>
              <a:gd name="T97" fmla="*/ 257 h 1949"/>
              <a:gd name="T98" fmla="*/ 63 w 869"/>
              <a:gd name="T99" fmla="*/ 109 h 1949"/>
              <a:gd name="T100" fmla="*/ 34 w 869"/>
              <a:gd name="T101" fmla="*/ 92 h 1949"/>
              <a:gd name="T102" fmla="*/ 22 w 869"/>
              <a:gd name="T103" fmla="*/ 12 h 1949"/>
              <a:gd name="T104" fmla="*/ 91 w 869"/>
              <a:gd name="T105" fmla="*/ 52 h 1949"/>
              <a:gd name="T106" fmla="*/ 63 w 869"/>
              <a:gd name="T107" fmla="*/ 109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9" h="1949">
                <a:moveTo>
                  <a:pt x="828" y="1948"/>
                </a:moveTo>
                <a:lnTo>
                  <a:pt x="828" y="1948"/>
                </a:lnTo>
                <a:cubicBezTo>
                  <a:pt x="811" y="1948"/>
                  <a:pt x="794" y="1937"/>
                  <a:pt x="794" y="1920"/>
                </a:cubicBezTo>
                <a:cubicBezTo>
                  <a:pt x="782" y="1886"/>
                  <a:pt x="782" y="1886"/>
                  <a:pt x="782" y="1886"/>
                </a:cubicBezTo>
                <a:cubicBezTo>
                  <a:pt x="782" y="1869"/>
                  <a:pt x="794" y="1846"/>
                  <a:pt x="811" y="1840"/>
                </a:cubicBezTo>
                <a:cubicBezTo>
                  <a:pt x="828" y="1840"/>
                  <a:pt x="851" y="1851"/>
                  <a:pt x="857" y="1869"/>
                </a:cubicBezTo>
                <a:cubicBezTo>
                  <a:pt x="862" y="1903"/>
                  <a:pt x="862" y="1903"/>
                  <a:pt x="862" y="1903"/>
                </a:cubicBezTo>
                <a:cubicBezTo>
                  <a:pt x="868" y="1926"/>
                  <a:pt x="857" y="1943"/>
                  <a:pt x="834" y="1948"/>
                </a:cubicBezTo>
                <a:lnTo>
                  <a:pt x="828" y="1948"/>
                </a:lnTo>
                <a:close/>
                <a:moveTo>
                  <a:pt x="782" y="1771"/>
                </a:moveTo>
                <a:lnTo>
                  <a:pt x="782" y="1771"/>
                </a:lnTo>
                <a:cubicBezTo>
                  <a:pt x="771" y="1771"/>
                  <a:pt x="754" y="1760"/>
                  <a:pt x="748" y="1743"/>
                </a:cubicBezTo>
                <a:cubicBezTo>
                  <a:pt x="742" y="1709"/>
                  <a:pt x="742" y="1709"/>
                  <a:pt x="742" y="1709"/>
                </a:cubicBezTo>
                <a:cubicBezTo>
                  <a:pt x="737" y="1691"/>
                  <a:pt x="748" y="1669"/>
                  <a:pt x="765" y="1669"/>
                </a:cubicBezTo>
                <a:cubicBezTo>
                  <a:pt x="788" y="1663"/>
                  <a:pt x="805" y="1674"/>
                  <a:pt x="811" y="1691"/>
                </a:cubicBezTo>
                <a:cubicBezTo>
                  <a:pt x="817" y="1726"/>
                  <a:pt x="817" y="1726"/>
                  <a:pt x="817" y="1726"/>
                </a:cubicBezTo>
                <a:cubicBezTo>
                  <a:pt x="822" y="1743"/>
                  <a:pt x="811" y="1766"/>
                  <a:pt x="794" y="1771"/>
                </a:cubicBezTo>
                <a:cubicBezTo>
                  <a:pt x="788" y="1771"/>
                  <a:pt x="788" y="1771"/>
                  <a:pt x="782" y="1771"/>
                </a:cubicBezTo>
                <a:close/>
                <a:moveTo>
                  <a:pt x="737" y="1594"/>
                </a:moveTo>
                <a:lnTo>
                  <a:pt x="737" y="1594"/>
                </a:lnTo>
                <a:cubicBezTo>
                  <a:pt x="720" y="1594"/>
                  <a:pt x="708" y="1583"/>
                  <a:pt x="702" y="1571"/>
                </a:cubicBezTo>
                <a:cubicBezTo>
                  <a:pt x="691" y="1537"/>
                  <a:pt x="691" y="1537"/>
                  <a:pt x="691" y="1537"/>
                </a:cubicBezTo>
                <a:cubicBezTo>
                  <a:pt x="685" y="1514"/>
                  <a:pt x="697" y="1497"/>
                  <a:pt x="714" y="1491"/>
                </a:cubicBezTo>
                <a:cubicBezTo>
                  <a:pt x="737" y="1486"/>
                  <a:pt x="754" y="1497"/>
                  <a:pt x="759" y="1514"/>
                </a:cubicBezTo>
                <a:cubicBezTo>
                  <a:pt x="771" y="1549"/>
                  <a:pt x="771" y="1549"/>
                  <a:pt x="771" y="1549"/>
                </a:cubicBezTo>
                <a:cubicBezTo>
                  <a:pt x="777" y="1571"/>
                  <a:pt x="765" y="1588"/>
                  <a:pt x="748" y="1594"/>
                </a:cubicBezTo>
                <a:cubicBezTo>
                  <a:pt x="742" y="1594"/>
                  <a:pt x="742" y="1594"/>
                  <a:pt x="737" y="1594"/>
                </a:cubicBezTo>
                <a:close/>
                <a:moveTo>
                  <a:pt x="685" y="1423"/>
                </a:moveTo>
                <a:lnTo>
                  <a:pt x="685" y="1423"/>
                </a:lnTo>
                <a:cubicBezTo>
                  <a:pt x="668" y="1423"/>
                  <a:pt x="657" y="1411"/>
                  <a:pt x="651" y="1394"/>
                </a:cubicBezTo>
                <a:cubicBezTo>
                  <a:pt x="639" y="1360"/>
                  <a:pt x="639" y="1360"/>
                  <a:pt x="639" y="1360"/>
                </a:cubicBezTo>
                <a:cubicBezTo>
                  <a:pt x="634" y="1343"/>
                  <a:pt x="639" y="1326"/>
                  <a:pt x="662" y="1320"/>
                </a:cubicBezTo>
                <a:cubicBezTo>
                  <a:pt x="679" y="1309"/>
                  <a:pt x="697" y="1320"/>
                  <a:pt x="708" y="1337"/>
                </a:cubicBezTo>
                <a:cubicBezTo>
                  <a:pt x="720" y="1377"/>
                  <a:pt x="720" y="1377"/>
                  <a:pt x="720" y="1377"/>
                </a:cubicBezTo>
                <a:cubicBezTo>
                  <a:pt x="725" y="1394"/>
                  <a:pt x="714" y="1411"/>
                  <a:pt x="697" y="1417"/>
                </a:cubicBezTo>
                <a:cubicBezTo>
                  <a:pt x="691" y="1423"/>
                  <a:pt x="685" y="1423"/>
                  <a:pt x="685" y="1423"/>
                </a:cubicBezTo>
                <a:close/>
                <a:moveTo>
                  <a:pt x="622" y="1252"/>
                </a:moveTo>
                <a:lnTo>
                  <a:pt x="622" y="1252"/>
                </a:lnTo>
                <a:cubicBezTo>
                  <a:pt x="611" y="1252"/>
                  <a:pt x="594" y="1240"/>
                  <a:pt x="588" y="1223"/>
                </a:cubicBezTo>
                <a:cubicBezTo>
                  <a:pt x="577" y="1194"/>
                  <a:pt x="577" y="1194"/>
                  <a:pt x="577" y="1194"/>
                </a:cubicBezTo>
                <a:cubicBezTo>
                  <a:pt x="571" y="1171"/>
                  <a:pt x="582" y="1154"/>
                  <a:pt x="599" y="1149"/>
                </a:cubicBezTo>
                <a:cubicBezTo>
                  <a:pt x="617" y="1137"/>
                  <a:pt x="639" y="1149"/>
                  <a:pt x="645" y="1166"/>
                </a:cubicBezTo>
                <a:cubicBezTo>
                  <a:pt x="657" y="1200"/>
                  <a:pt x="657" y="1200"/>
                  <a:pt x="657" y="1200"/>
                </a:cubicBezTo>
                <a:cubicBezTo>
                  <a:pt x="662" y="1217"/>
                  <a:pt x="657" y="1240"/>
                  <a:pt x="634" y="1246"/>
                </a:cubicBezTo>
                <a:cubicBezTo>
                  <a:pt x="634" y="1246"/>
                  <a:pt x="628" y="1252"/>
                  <a:pt x="622" y="1252"/>
                </a:cubicBezTo>
                <a:close/>
                <a:moveTo>
                  <a:pt x="560" y="1080"/>
                </a:moveTo>
                <a:lnTo>
                  <a:pt x="560" y="1080"/>
                </a:lnTo>
                <a:cubicBezTo>
                  <a:pt x="548" y="1080"/>
                  <a:pt x="531" y="1069"/>
                  <a:pt x="525" y="1057"/>
                </a:cubicBezTo>
                <a:cubicBezTo>
                  <a:pt x="514" y="1023"/>
                  <a:pt x="514" y="1023"/>
                  <a:pt x="514" y="1023"/>
                </a:cubicBezTo>
                <a:cubicBezTo>
                  <a:pt x="508" y="1006"/>
                  <a:pt x="514" y="983"/>
                  <a:pt x="531" y="977"/>
                </a:cubicBezTo>
                <a:cubicBezTo>
                  <a:pt x="554" y="971"/>
                  <a:pt x="571" y="977"/>
                  <a:pt x="577" y="994"/>
                </a:cubicBezTo>
                <a:cubicBezTo>
                  <a:pt x="594" y="1029"/>
                  <a:pt x="594" y="1029"/>
                  <a:pt x="594" y="1029"/>
                </a:cubicBezTo>
                <a:cubicBezTo>
                  <a:pt x="599" y="1046"/>
                  <a:pt x="594" y="1069"/>
                  <a:pt x="571" y="1074"/>
                </a:cubicBezTo>
                <a:cubicBezTo>
                  <a:pt x="571" y="1080"/>
                  <a:pt x="565" y="1080"/>
                  <a:pt x="560" y="1080"/>
                </a:cubicBezTo>
                <a:close/>
                <a:moveTo>
                  <a:pt x="491" y="909"/>
                </a:moveTo>
                <a:lnTo>
                  <a:pt x="491" y="909"/>
                </a:lnTo>
                <a:cubicBezTo>
                  <a:pt x="474" y="909"/>
                  <a:pt x="462" y="903"/>
                  <a:pt x="457" y="892"/>
                </a:cubicBezTo>
                <a:cubicBezTo>
                  <a:pt x="445" y="857"/>
                  <a:pt x="445" y="857"/>
                  <a:pt x="445" y="857"/>
                </a:cubicBezTo>
                <a:cubicBezTo>
                  <a:pt x="434" y="840"/>
                  <a:pt x="445" y="817"/>
                  <a:pt x="462" y="812"/>
                </a:cubicBezTo>
                <a:cubicBezTo>
                  <a:pt x="480" y="800"/>
                  <a:pt x="502" y="812"/>
                  <a:pt x="508" y="829"/>
                </a:cubicBezTo>
                <a:cubicBezTo>
                  <a:pt x="520" y="863"/>
                  <a:pt x="520" y="863"/>
                  <a:pt x="520" y="863"/>
                </a:cubicBezTo>
                <a:cubicBezTo>
                  <a:pt x="531" y="880"/>
                  <a:pt x="520" y="897"/>
                  <a:pt x="502" y="909"/>
                </a:cubicBezTo>
                <a:cubicBezTo>
                  <a:pt x="497" y="909"/>
                  <a:pt x="497" y="909"/>
                  <a:pt x="491" y="909"/>
                </a:cubicBezTo>
                <a:close/>
                <a:moveTo>
                  <a:pt x="417" y="743"/>
                </a:moveTo>
                <a:lnTo>
                  <a:pt x="417" y="743"/>
                </a:lnTo>
                <a:cubicBezTo>
                  <a:pt x="400" y="743"/>
                  <a:pt x="388" y="737"/>
                  <a:pt x="382" y="726"/>
                </a:cubicBezTo>
                <a:cubicBezTo>
                  <a:pt x="365" y="692"/>
                  <a:pt x="365" y="692"/>
                  <a:pt x="365" y="692"/>
                </a:cubicBezTo>
                <a:cubicBezTo>
                  <a:pt x="360" y="674"/>
                  <a:pt x="365" y="652"/>
                  <a:pt x="382" y="646"/>
                </a:cubicBezTo>
                <a:cubicBezTo>
                  <a:pt x="400" y="635"/>
                  <a:pt x="422" y="646"/>
                  <a:pt x="428" y="663"/>
                </a:cubicBezTo>
                <a:cubicBezTo>
                  <a:pt x="445" y="692"/>
                  <a:pt x="445" y="692"/>
                  <a:pt x="445" y="692"/>
                </a:cubicBezTo>
                <a:cubicBezTo>
                  <a:pt x="457" y="714"/>
                  <a:pt x="445" y="732"/>
                  <a:pt x="428" y="743"/>
                </a:cubicBezTo>
                <a:cubicBezTo>
                  <a:pt x="422" y="743"/>
                  <a:pt x="422" y="743"/>
                  <a:pt x="417" y="743"/>
                </a:cubicBezTo>
                <a:close/>
                <a:moveTo>
                  <a:pt x="337" y="583"/>
                </a:moveTo>
                <a:lnTo>
                  <a:pt x="337" y="583"/>
                </a:lnTo>
                <a:cubicBezTo>
                  <a:pt x="320" y="583"/>
                  <a:pt x="308" y="577"/>
                  <a:pt x="302" y="560"/>
                </a:cubicBezTo>
                <a:cubicBezTo>
                  <a:pt x="285" y="532"/>
                  <a:pt x="285" y="532"/>
                  <a:pt x="285" y="532"/>
                </a:cubicBezTo>
                <a:cubicBezTo>
                  <a:pt x="280" y="514"/>
                  <a:pt x="285" y="492"/>
                  <a:pt x="302" y="480"/>
                </a:cubicBezTo>
                <a:cubicBezTo>
                  <a:pt x="320" y="475"/>
                  <a:pt x="342" y="480"/>
                  <a:pt x="348" y="497"/>
                </a:cubicBezTo>
                <a:cubicBezTo>
                  <a:pt x="365" y="532"/>
                  <a:pt x="365" y="532"/>
                  <a:pt x="365" y="532"/>
                </a:cubicBezTo>
                <a:cubicBezTo>
                  <a:pt x="377" y="549"/>
                  <a:pt x="365" y="572"/>
                  <a:pt x="348" y="577"/>
                </a:cubicBezTo>
                <a:cubicBezTo>
                  <a:pt x="342" y="583"/>
                  <a:pt x="337" y="583"/>
                  <a:pt x="337" y="583"/>
                </a:cubicBezTo>
                <a:close/>
                <a:moveTo>
                  <a:pt x="251" y="423"/>
                </a:moveTo>
                <a:lnTo>
                  <a:pt x="251" y="423"/>
                </a:lnTo>
                <a:cubicBezTo>
                  <a:pt x="234" y="423"/>
                  <a:pt x="222" y="412"/>
                  <a:pt x="217" y="400"/>
                </a:cubicBezTo>
                <a:cubicBezTo>
                  <a:pt x="200" y="372"/>
                  <a:pt x="200" y="372"/>
                  <a:pt x="200" y="372"/>
                </a:cubicBezTo>
                <a:cubicBezTo>
                  <a:pt x="188" y="354"/>
                  <a:pt x="194" y="332"/>
                  <a:pt x="211" y="320"/>
                </a:cubicBezTo>
                <a:cubicBezTo>
                  <a:pt x="228" y="315"/>
                  <a:pt x="251" y="320"/>
                  <a:pt x="263" y="337"/>
                </a:cubicBezTo>
                <a:cubicBezTo>
                  <a:pt x="280" y="366"/>
                  <a:pt x="280" y="366"/>
                  <a:pt x="280" y="366"/>
                </a:cubicBezTo>
                <a:cubicBezTo>
                  <a:pt x="291" y="383"/>
                  <a:pt x="285" y="406"/>
                  <a:pt x="268" y="417"/>
                </a:cubicBezTo>
                <a:cubicBezTo>
                  <a:pt x="263" y="417"/>
                  <a:pt x="257" y="423"/>
                  <a:pt x="251" y="423"/>
                </a:cubicBezTo>
                <a:close/>
                <a:moveTo>
                  <a:pt x="160" y="263"/>
                </a:moveTo>
                <a:lnTo>
                  <a:pt x="160" y="263"/>
                </a:lnTo>
                <a:cubicBezTo>
                  <a:pt x="148" y="263"/>
                  <a:pt x="137" y="257"/>
                  <a:pt x="125" y="246"/>
                </a:cubicBezTo>
                <a:cubicBezTo>
                  <a:pt x="108" y="217"/>
                  <a:pt x="108" y="217"/>
                  <a:pt x="108" y="217"/>
                </a:cubicBezTo>
                <a:cubicBezTo>
                  <a:pt x="97" y="200"/>
                  <a:pt x="103" y="178"/>
                  <a:pt x="120" y="166"/>
                </a:cubicBezTo>
                <a:cubicBezTo>
                  <a:pt x="137" y="155"/>
                  <a:pt x="160" y="160"/>
                  <a:pt x="171" y="178"/>
                </a:cubicBezTo>
                <a:cubicBezTo>
                  <a:pt x="188" y="212"/>
                  <a:pt x="188" y="212"/>
                  <a:pt x="188" y="212"/>
                </a:cubicBezTo>
                <a:cubicBezTo>
                  <a:pt x="200" y="229"/>
                  <a:pt x="194" y="246"/>
                  <a:pt x="177" y="257"/>
                </a:cubicBezTo>
                <a:cubicBezTo>
                  <a:pt x="171" y="263"/>
                  <a:pt x="165" y="263"/>
                  <a:pt x="160" y="263"/>
                </a:cubicBezTo>
                <a:close/>
                <a:moveTo>
                  <a:pt x="63" y="109"/>
                </a:moveTo>
                <a:lnTo>
                  <a:pt x="63" y="109"/>
                </a:lnTo>
                <a:cubicBezTo>
                  <a:pt x="51" y="109"/>
                  <a:pt x="40" y="103"/>
                  <a:pt x="34" y="92"/>
                </a:cubicBezTo>
                <a:cubicBezTo>
                  <a:pt x="11" y="63"/>
                  <a:pt x="11" y="63"/>
                  <a:pt x="11" y="63"/>
                </a:cubicBezTo>
                <a:cubicBezTo>
                  <a:pt x="0" y="46"/>
                  <a:pt x="5" y="23"/>
                  <a:pt x="22" y="12"/>
                </a:cubicBezTo>
                <a:cubicBezTo>
                  <a:pt x="40" y="0"/>
                  <a:pt x="63" y="6"/>
                  <a:pt x="74" y="23"/>
                </a:cubicBezTo>
                <a:cubicBezTo>
                  <a:pt x="91" y="52"/>
                  <a:pt x="91" y="52"/>
                  <a:pt x="91" y="52"/>
                </a:cubicBezTo>
                <a:cubicBezTo>
                  <a:pt x="103" y="69"/>
                  <a:pt x="97" y="92"/>
                  <a:pt x="80" y="103"/>
                </a:cubicBezTo>
                <a:cubicBezTo>
                  <a:pt x="74" y="109"/>
                  <a:pt x="68" y="109"/>
                  <a:pt x="63" y="109"/>
                </a:cubicBezTo>
                <a:close/>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355" name="Group 354"/>
          <p:cNvGrpSpPr/>
          <p:nvPr/>
        </p:nvGrpSpPr>
        <p:grpSpPr>
          <a:xfrm>
            <a:off x="4213501" y="2973945"/>
            <a:ext cx="702462" cy="647130"/>
            <a:chOff x="13296064" y="10607541"/>
            <a:chExt cx="1265763" cy="1166060"/>
          </a:xfrm>
          <a:solidFill>
            <a:schemeClr val="accent2"/>
          </a:solidFill>
        </p:grpSpPr>
        <p:sp>
          <p:nvSpPr>
            <p:cNvPr id="356"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357"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grpFill/>
            <a:ln>
              <a:noFill/>
            </a:ln>
            <a:effectLst/>
          </p:spPr>
          <p:txBody>
            <a:bodyPr wrap="none" anchor="ctr"/>
            <a:lstStyle/>
            <a:p>
              <a:pPr defTabSz="913765"/>
              <a:endParaRPr lang="en-US" dirty="0">
                <a:solidFill>
                  <a:srgbClr val="445469"/>
                </a:solidFill>
                <a:latin typeface="Lato Light"/>
              </a:endParaRPr>
            </a:p>
          </p:txBody>
        </p:sp>
      </p:grpSp>
      <p:sp>
        <p:nvSpPr>
          <p:cNvPr id="394" name="Freeform 39"/>
          <p:cNvSpPr>
            <a:spLocks noChangeArrowheads="1"/>
          </p:cNvSpPr>
          <p:nvPr/>
        </p:nvSpPr>
        <p:spPr bwMode="auto">
          <a:xfrm>
            <a:off x="4424576" y="3163571"/>
            <a:ext cx="266366" cy="266368"/>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nvGrpSpPr>
          <p:cNvPr id="493" name="Group 492"/>
          <p:cNvGrpSpPr/>
          <p:nvPr/>
        </p:nvGrpSpPr>
        <p:grpSpPr>
          <a:xfrm>
            <a:off x="3999184" y="3228583"/>
            <a:ext cx="152036" cy="151935"/>
            <a:chOff x="8571240" y="5550087"/>
            <a:chExt cx="304072" cy="303870"/>
          </a:xfrm>
        </p:grpSpPr>
        <p:sp>
          <p:nvSpPr>
            <p:cNvPr id="494"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495" name="Group 494"/>
            <p:cNvGrpSpPr/>
            <p:nvPr/>
          </p:nvGrpSpPr>
          <p:grpSpPr>
            <a:xfrm>
              <a:off x="8633181" y="5620427"/>
              <a:ext cx="183006" cy="180070"/>
              <a:chOff x="8633181" y="5620427"/>
              <a:chExt cx="183006" cy="180070"/>
            </a:xfrm>
            <a:solidFill>
              <a:schemeClr val="bg1"/>
            </a:solidFill>
          </p:grpSpPr>
          <p:sp>
            <p:nvSpPr>
              <p:cNvPr id="496"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497"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defTabSz="913765"/>
                <a:endParaRPr lang="en-US" dirty="0">
                  <a:solidFill>
                    <a:srgbClr val="445469"/>
                  </a:solidFill>
                  <a:latin typeface="Lato Light"/>
                </a:endParaRPr>
              </a:p>
            </p:txBody>
          </p:sp>
        </p:grpSp>
      </p:grpSp>
      <p:sp>
        <p:nvSpPr>
          <p:cNvPr id="506" name="TextBox 505"/>
          <p:cNvSpPr txBox="1"/>
          <p:nvPr/>
        </p:nvSpPr>
        <p:spPr>
          <a:xfrm>
            <a:off x="2192648" y="3091403"/>
            <a:ext cx="1894521" cy="338536"/>
          </a:xfrm>
          <a:prstGeom prst="rect">
            <a:avLst/>
          </a:prstGeom>
          <a:noFill/>
        </p:spPr>
        <p:txBody>
          <a:bodyPr wrap="none" lIns="91422" tIns="45711" rIns="91422" bIns="45711" rtlCol="0">
            <a:spAutoFit/>
          </a:bodyPr>
          <a:lstStyle/>
          <a:p>
            <a:pPr algn="r" defTabSz="913765"/>
            <a:r>
              <a:rPr lang="en-US" sz="1600" b="1" dirty="0">
                <a:solidFill>
                  <a:srgbClr val="445469"/>
                </a:solidFill>
                <a:latin typeface="Lato Regular"/>
              </a:rPr>
              <a:t>L</a:t>
            </a:r>
            <a:r>
              <a:rPr lang="en-US" altLang="zh-CN" sz="1600" b="1" dirty="0">
                <a:solidFill>
                  <a:srgbClr val="445469"/>
                </a:solidFill>
                <a:latin typeface="Lato Regular"/>
              </a:rPr>
              <a:t>ikes,</a:t>
            </a:r>
            <a:r>
              <a:rPr lang="zh-CN" altLang="en-US" sz="1600" b="1" dirty="0">
                <a:solidFill>
                  <a:srgbClr val="445469"/>
                </a:solidFill>
                <a:latin typeface="Lato Regular"/>
              </a:rPr>
              <a:t> </a:t>
            </a:r>
            <a:r>
              <a:rPr lang="en-US" altLang="zh-CN" sz="1600" b="1" dirty="0">
                <a:solidFill>
                  <a:srgbClr val="445469"/>
                </a:solidFill>
                <a:latin typeface="Lato Regular"/>
              </a:rPr>
              <a:t>Social</a:t>
            </a:r>
            <a:r>
              <a:rPr lang="zh-CN" altLang="en-US" sz="1600" b="1" dirty="0">
                <a:solidFill>
                  <a:srgbClr val="445469"/>
                </a:solidFill>
                <a:latin typeface="Lato Regular"/>
              </a:rPr>
              <a:t> </a:t>
            </a:r>
            <a:r>
              <a:rPr lang="en-US" altLang="zh-CN" sz="1600" b="1" dirty="0">
                <a:solidFill>
                  <a:srgbClr val="445469"/>
                </a:solidFill>
                <a:latin typeface="Lato Regular"/>
              </a:rPr>
              <a:t>circle</a:t>
            </a:r>
            <a:endParaRPr lang="id-ID" sz="1600" b="1" dirty="0">
              <a:solidFill>
                <a:srgbClr val="445469"/>
              </a:solidFill>
              <a:latin typeface="Lato Regular"/>
            </a:endParaRPr>
          </a:p>
        </p:txBody>
      </p:sp>
      <p:grpSp>
        <p:nvGrpSpPr>
          <p:cNvPr id="371" name="Group 370"/>
          <p:cNvGrpSpPr/>
          <p:nvPr/>
        </p:nvGrpSpPr>
        <p:grpSpPr>
          <a:xfrm>
            <a:off x="3543096" y="4435457"/>
            <a:ext cx="702462" cy="647130"/>
            <a:chOff x="13296064" y="10607541"/>
            <a:chExt cx="1265763" cy="1166060"/>
          </a:xfrm>
        </p:grpSpPr>
        <p:sp>
          <p:nvSpPr>
            <p:cNvPr id="372"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p:spPr>
          <p:txBody>
            <a:bodyPr wrap="none" anchor="ctr"/>
            <a:lstStyle/>
            <a:p>
              <a:pPr defTabSz="913765"/>
              <a:endParaRPr lang="en-US" dirty="0">
                <a:solidFill>
                  <a:srgbClr val="445469"/>
                </a:solidFill>
                <a:latin typeface="Lato Light"/>
              </a:endParaRPr>
            </a:p>
          </p:txBody>
        </p:sp>
        <p:sp>
          <p:nvSpPr>
            <p:cNvPr id="373"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1"/>
            </a:solidFill>
            <a:ln>
              <a:noFill/>
            </a:ln>
            <a:effectLst/>
          </p:spPr>
          <p:txBody>
            <a:bodyPr wrap="none" anchor="ctr"/>
            <a:lstStyle/>
            <a:p>
              <a:pPr defTabSz="913765"/>
              <a:endParaRPr lang="en-US" dirty="0">
                <a:solidFill>
                  <a:srgbClr val="445469"/>
                </a:solidFill>
                <a:latin typeface="Lato Light"/>
              </a:endParaRPr>
            </a:p>
          </p:txBody>
        </p:sp>
      </p:grpSp>
      <p:sp>
        <p:nvSpPr>
          <p:cNvPr id="375" name="Freeform 271"/>
          <p:cNvSpPr>
            <a:spLocks noChangeArrowheads="1"/>
          </p:cNvSpPr>
          <p:nvPr/>
        </p:nvSpPr>
        <p:spPr bwMode="auto">
          <a:xfrm>
            <a:off x="3734717" y="4605679"/>
            <a:ext cx="288587" cy="291209"/>
          </a:xfrm>
          <a:custGeom>
            <a:avLst/>
            <a:gdLst>
              <a:gd name="T0" fmla="*/ 23 w 909"/>
              <a:gd name="T1" fmla="*/ 292 h 916"/>
              <a:gd name="T2" fmla="*/ 23 w 909"/>
              <a:gd name="T3" fmla="*/ 292 h 916"/>
              <a:gd name="T4" fmla="*/ 0 w 909"/>
              <a:gd name="T5" fmla="*/ 332 h 916"/>
              <a:gd name="T6" fmla="*/ 0 w 909"/>
              <a:gd name="T7" fmla="*/ 863 h 916"/>
              <a:gd name="T8" fmla="*/ 51 w 909"/>
              <a:gd name="T9" fmla="*/ 915 h 916"/>
              <a:gd name="T10" fmla="*/ 862 w 909"/>
              <a:gd name="T11" fmla="*/ 915 h 916"/>
              <a:gd name="T12" fmla="*/ 908 w 909"/>
              <a:gd name="T13" fmla="*/ 863 h 916"/>
              <a:gd name="T14" fmla="*/ 908 w 909"/>
              <a:gd name="T15" fmla="*/ 332 h 916"/>
              <a:gd name="T16" fmla="*/ 885 w 909"/>
              <a:gd name="T17" fmla="*/ 292 h 916"/>
              <a:gd name="T18" fmla="*/ 480 w 909"/>
              <a:gd name="T19" fmla="*/ 12 h 916"/>
              <a:gd name="T20" fmla="*/ 434 w 909"/>
              <a:gd name="T21" fmla="*/ 12 h 916"/>
              <a:gd name="T22" fmla="*/ 23 w 909"/>
              <a:gd name="T23" fmla="*/ 292 h 916"/>
              <a:gd name="T24" fmla="*/ 74 w 909"/>
              <a:gd name="T25" fmla="*/ 429 h 916"/>
              <a:gd name="T26" fmla="*/ 74 w 909"/>
              <a:gd name="T27" fmla="*/ 429 h 916"/>
              <a:gd name="T28" fmla="*/ 314 w 909"/>
              <a:gd name="T29" fmla="*/ 595 h 916"/>
              <a:gd name="T30" fmla="*/ 74 w 909"/>
              <a:gd name="T31" fmla="*/ 755 h 916"/>
              <a:gd name="T32" fmla="*/ 74 w 909"/>
              <a:gd name="T33" fmla="*/ 429 h 916"/>
              <a:gd name="T34" fmla="*/ 377 w 909"/>
              <a:gd name="T35" fmla="*/ 549 h 916"/>
              <a:gd name="T36" fmla="*/ 377 w 909"/>
              <a:gd name="T37" fmla="*/ 549 h 916"/>
              <a:gd name="T38" fmla="*/ 74 w 909"/>
              <a:gd name="T39" fmla="*/ 343 h 916"/>
              <a:gd name="T40" fmla="*/ 457 w 909"/>
              <a:gd name="T41" fmla="*/ 81 h 916"/>
              <a:gd name="T42" fmla="*/ 840 w 909"/>
              <a:gd name="T43" fmla="*/ 338 h 916"/>
              <a:gd name="T44" fmla="*/ 537 w 909"/>
              <a:gd name="T45" fmla="*/ 549 h 916"/>
              <a:gd name="T46" fmla="*/ 480 w 909"/>
              <a:gd name="T47" fmla="*/ 509 h 916"/>
              <a:gd name="T48" fmla="*/ 434 w 909"/>
              <a:gd name="T49" fmla="*/ 509 h 916"/>
              <a:gd name="T50" fmla="*/ 377 w 909"/>
              <a:gd name="T51" fmla="*/ 549 h 916"/>
              <a:gd name="T52" fmla="*/ 600 w 909"/>
              <a:gd name="T53" fmla="*/ 595 h 916"/>
              <a:gd name="T54" fmla="*/ 600 w 909"/>
              <a:gd name="T55" fmla="*/ 595 h 916"/>
              <a:gd name="T56" fmla="*/ 840 w 909"/>
              <a:gd name="T57" fmla="*/ 423 h 916"/>
              <a:gd name="T58" fmla="*/ 840 w 909"/>
              <a:gd name="T59" fmla="*/ 760 h 916"/>
              <a:gd name="T60" fmla="*/ 600 w 909"/>
              <a:gd name="T61" fmla="*/ 595 h 916"/>
              <a:gd name="T62" fmla="*/ 840 w 909"/>
              <a:gd name="T63" fmla="*/ 840 h 916"/>
              <a:gd name="T64" fmla="*/ 840 w 909"/>
              <a:gd name="T65" fmla="*/ 840 h 916"/>
              <a:gd name="T66" fmla="*/ 457 w 909"/>
              <a:gd name="T67" fmla="*/ 583 h 916"/>
              <a:gd name="T68" fmla="*/ 74 w 909"/>
              <a:gd name="T69" fmla="*/ 840 h 916"/>
              <a:gd name="T70" fmla="*/ 840 w 909"/>
              <a:gd name="T71" fmla="*/ 84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9" h="916">
                <a:moveTo>
                  <a:pt x="23" y="292"/>
                </a:moveTo>
                <a:lnTo>
                  <a:pt x="23" y="292"/>
                </a:lnTo>
                <a:cubicBezTo>
                  <a:pt x="11" y="303"/>
                  <a:pt x="0" y="315"/>
                  <a:pt x="0" y="332"/>
                </a:cubicBezTo>
                <a:cubicBezTo>
                  <a:pt x="0" y="509"/>
                  <a:pt x="0" y="686"/>
                  <a:pt x="0" y="863"/>
                </a:cubicBezTo>
                <a:cubicBezTo>
                  <a:pt x="0" y="892"/>
                  <a:pt x="23" y="915"/>
                  <a:pt x="51" y="915"/>
                </a:cubicBezTo>
                <a:cubicBezTo>
                  <a:pt x="862" y="915"/>
                  <a:pt x="862" y="915"/>
                  <a:pt x="862" y="915"/>
                </a:cubicBezTo>
                <a:cubicBezTo>
                  <a:pt x="891" y="915"/>
                  <a:pt x="908" y="892"/>
                  <a:pt x="908" y="863"/>
                </a:cubicBezTo>
                <a:cubicBezTo>
                  <a:pt x="908" y="686"/>
                  <a:pt x="908" y="509"/>
                  <a:pt x="908" y="332"/>
                </a:cubicBezTo>
                <a:cubicBezTo>
                  <a:pt x="908" y="315"/>
                  <a:pt x="902" y="298"/>
                  <a:pt x="885" y="292"/>
                </a:cubicBezTo>
                <a:cubicBezTo>
                  <a:pt x="480" y="12"/>
                  <a:pt x="480" y="12"/>
                  <a:pt x="480" y="12"/>
                </a:cubicBezTo>
                <a:cubicBezTo>
                  <a:pt x="463" y="0"/>
                  <a:pt x="445" y="0"/>
                  <a:pt x="434" y="12"/>
                </a:cubicBezTo>
                <a:lnTo>
                  <a:pt x="23" y="292"/>
                </a:lnTo>
                <a:close/>
                <a:moveTo>
                  <a:pt x="74" y="429"/>
                </a:moveTo>
                <a:lnTo>
                  <a:pt x="74" y="429"/>
                </a:lnTo>
                <a:cubicBezTo>
                  <a:pt x="314" y="595"/>
                  <a:pt x="314" y="595"/>
                  <a:pt x="314" y="595"/>
                </a:cubicBezTo>
                <a:cubicBezTo>
                  <a:pt x="74" y="755"/>
                  <a:pt x="74" y="755"/>
                  <a:pt x="74" y="755"/>
                </a:cubicBezTo>
                <a:lnTo>
                  <a:pt x="74" y="429"/>
                </a:lnTo>
                <a:close/>
                <a:moveTo>
                  <a:pt x="377" y="549"/>
                </a:moveTo>
                <a:lnTo>
                  <a:pt x="377" y="549"/>
                </a:lnTo>
                <a:cubicBezTo>
                  <a:pt x="74" y="343"/>
                  <a:pt x="74" y="343"/>
                  <a:pt x="74" y="343"/>
                </a:cubicBezTo>
                <a:cubicBezTo>
                  <a:pt x="457" y="81"/>
                  <a:pt x="457" y="81"/>
                  <a:pt x="457" y="81"/>
                </a:cubicBezTo>
                <a:cubicBezTo>
                  <a:pt x="840" y="338"/>
                  <a:pt x="840" y="338"/>
                  <a:pt x="840" y="338"/>
                </a:cubicBezTo>
                <a:cubicBezTo>
                  <a:pt x="537" y="549"/>
                  <a:pt x="537" y="549"/>
                  <a:pt x="537" y="549"/>
                </a:cubicBezTo>
                <a:cubicBezTo>
                  <a:pt x="480" y="509"/>
                  <a:pt x="480" y="509"/>
                  <a:pt x="480" y="509"/>
                </a:cubicBezTo>
                <a:cubicBezTo>
                  <a:pt x="463" y="503"/>
                  <a:pt x="445" y="503"/>
                  <a:pt x="434" y="509"/>
                </a:cubicBezTo>
                <a:lnTo>
                  <a:pt x="377" y="549"/>
                </a:lnTo>
                <a:close/>
                <a:moveTo>
                  <a:pt x="600" y="595"/>
                </a:moveTo>
                <a:lnTo>
                  <a:pt x="600" y="595"/>
                </a:lnTo>
                <a:cubicBezTo>
                  <a:pt x="840" y="423"/>
                  <a:pt x="840" y="423"/>
                  <a:pt x="840" y="423"/>
                </a:cubicBezTo>
                <a:cubicBezTo>
                  <a:pt x="840" y="760"/>
                  <a:pt x="840" y="760"/>
                  <a:pt x="840" y="760"/>
                </a:cubicBezTo>
                <a:lnTo>
                  <a:pt x="600" y="595"/>
                </a:lnTo>
                <a:close/>
                <a:moveTo>
                  <a:pt x="840" y="840"/>
                </a:moveTo>
                <a:lnTo>
                  <a:pt x="840" y="840"/>
                </a:lnTo>
                <a:cubicBezTo>
                  <a:pt x="457" y="583"/>
                  <a:pt x="457" y="583"/>
                  <a:pt x="457" y="583"/>
                </a:cubicBezTo>
                <a:cubicBezTo>
                  <a:pt x="74" y="840"/>
                  <a:pt x="74" y="840"/>
                  <a:pt x="74" y="840"/>
                </a:cubicBezTo>
                <a:lnTo>
                  <a:pt x="840" y="840"/>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sp>
        <p:nvSpPr>
          <p:cNvPr id="376" name="TextBox 375"/>
          <p:cNvSpPr txBox="1"/>
          <p:nvPr/>
        </p:nvSpPr>
        <p:spPr>
          <a:xfrm>
            <a:off x="2017058" y="4544735"/>
            <a:ext cx="1329558" cy="338536"/>
          </a:xfrm>
          <a:prstGeom prst="rect">
            <a:avLst/>
          </a:prstGeom>
          <a:noFill/>
        </p:spPr>
        <p:txBody>
          <a:bodyPr wrap="none" lIns="91422" tIns="45711" rIns="91422" bIns="45711" rtlCol="0">
            <a:spAutoFit/>
          </a:bodyPr>
          <a:lstStyle/>
          <a:p>
            <a:pPr algn="r" defTabSz="913765"/>
            <a:r>
              <a:rPr lang="en-US" altLang="zh-CN" sz="1600" b="1" dirty="0">
                <a:solidFill>
                  <a:srgbClr val="445469"/>
                </a:solidFill>
                <a:latin typeface="Lato Regular"/>
              </a:rPr>
              <a:t>Career, Title</a:t>
            </a:r>
            <a:endParaRPr lang="id-ID" sz="1600" b="1" dirty="0">
              <a:solidFill>
                <a:srgbClr val="445469"/>
              </a:solidFill>
              <a:latin typeface="Lato Regular"/>
            </a:endParaRPr>
          </a:p>
        </p:txBody>
      </p:sp>
      <p:grpSp>
        <p:nvGrpSpPr>
          <p:cNvPr id="377" name="Group 376"/>
          <p:cNvGrpSpPr/>
          <p:nvPr/>
        </p:nvGrpSpPr>
        <p:grpSpPr>
          <a:xfrm>
            <a:off x="3336448" y="4672354"/>
            <a:ext cx="152036" cy="151935"/>
            <a:chOff x="8571240" y="5550087"/>
            <a:chExt cx="304072" cy="303870"/>
          </a:xfrm>
        </p:grpSpPr>
        <p:sp>
          <p:nvSpPr>
            <p:cNvPr id="378"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379" name="Group 378"/>
            <p:cNvGrpSpPr/>
            <p:nvPr/>
          </p:nvGrpSpPr>
          <p:grpSpPr>
            <a:xfrm>
              <a:off x="8633181" y="5620427"/>
              <a:ext cx="183006" cy="180070"/>
              <a:chOff x="8633181" y="5620427"/>
              <a:chExt cx="183006" cy="180070"/>
            </a:xfrm>
            <a:solidFill>
              <a:schemeClr val="bg1"/>
            </a:solidFill>
          </p:grpSpPr>
          <p:sp>
            <p:nvSpPr>
              <p:cNvPr id="380"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381"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defTabSz="913765"/>
                <a:endParaRPr lang="en-US" dirty="0">
                  <a:solidFill>
                    <a:srgbClr val="445469"/>
                  </a:solidFill>
                  <a:latin typeface="Lato Light"/>
                </a:endParaRPr>
              </a:p>
            </p:txBody>
          </p:sp>
        </p:grpSp>
      </p:grpSp>
      <p:grpSp>
        <p:nvGrpSpPr>
          <p:cNvPr id="382" name="Group 381"/>
          <p:cNvGrpSpPr/>
          <p:nvPr/>
        </p:nvGrpSpPr>
        <p:grpSpPr>
          <a:xfrm>
            <a:off x="7978367" y="4446083"/>
            <a:ext cx="702462" cy="647130"/>
            <a:chOff x="13296064" y="10607541"/>
            <a:chExt cx="1265763" cy="1166060"/>
          </a:xfrm>
        </p:grpSpPr>
        <p:sp>
          <p:nvSpPr>
            <p:cNvPr id="383"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5"/>
            </a:solidFill>
            <a:ln>
              <a:noFill/>
            </a:ln>
            <a:effectLst/>
          </p:spPr>
          <p:txBody>
            <a:bodyPr wrap="none" anchor="ctr"/>
            <a:lstStyle/>
            <a:p>
              <a:pPr defTabSz="913765"/>
              <a:endParaRPr lang="en-US" dirty="0">
                <a:solidFill>
                  <a:srgbClr val="445469"/>
                </a:solidFill>
                <a:latin typeface="Lato Light"/>
              </a:endParaRPr>
            </a:p>
          </p:txBody>
        </p:sp>
        <p:sp>
          <p:nvSpPr>
            <p:cNvPr id="384"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5"/>
            </a:solidFill>
            <a:ln>
              <a:noFill/>
            </a:ln>
            <a:effectLst/>
          </p:spPr>
          <p:txBody>
            <a:bodyPr wrap="none" anchor="ctr"/>
            <a:lstStyle/>
            <a:p>
              <a:pPr defTabSz="913765"/>
              <a:endParaRPr lang="en-US" dirty="0">
                <a:solidFill>
                  <a:srgbClr val="445469"/>
                </a:solidFill>
                <a:latin typeface="Lato Light"/>
              </a:endParaRPr>
            </a:p>
          </p:txBody>
        </p:sp>
      </p:grpSp>
      <p:sp>
        <p:nvSpPr>
          <p:cNvPr id="387" name="TextBox 386"/>
          <p:cNvSpPr txBox="1"/>
          <p:nvPr/>
        </p:nvSpPr>
        <p:spPr>
          <a:xfrm>
            <a:off x="8815939" y="4583782"/>
            <a:ext cx="1756150" cy="338536"/>
          </a:xfrm>
          <a:prstGeom prst="rect">
            <a:avLst/>
          </a:prstGeom>
          <a:noFill/>
        </p:spPr>
        <p:txBody>
          <a:bodyPr wrap="none" lIns="91422" tIns="45711" rIns="91422" bIns="45711" rtlCol="0">
            <a:spAutoFit/>
          </a:bodyPr>
          <a:lstStyle/>
          <a:p>
            <a:pPr defTabSz="913765"/>
            <a:r>
              <a:rPr lang="en-US" sz="1600" b="1" dirty="0">
                <a:solidFill>
                  <a:srgbClr val="445469"/>
                </a:solidFill>
                <a:latin typeface="Lato Regular"/>
              </a:rPr>
              <a:t>Concerned field </a:t>
            </a:r>
            <a:endParaRPr lang="id-ID" sz="1600" b="1" dirty="0">
              <a:solidFill>
                <a:srgbClr val="445469"/>
              </a:solidFill>
              <a:latin typeface="Lato Regular"/>
            </a:endParaRPr>
          </a:p>
        </p:txBody>
      </p:sp>
      <p:grpSp>
        <p:nvGrpSpPr>
          <p:cNvPr id="388" name="Group 387"/>
          <p:cNvGrpSpPr/>
          <p:nvPr/>
        </p:nvGrpSpPr>
        <p:grpSpPr>
          <a:xfrm>
            <a:off x="8708463" y="4683505"/>
            <a:ext cx="152036" cy="151935"/>
            <a:chOff x="8571240" y="5550087"/>
            <a:chExt cx="304072" cy="303870"/>
          </a:xfrm>
        </p:grpSpPr>
        <p:sp>
          <p:nvSpPr>
            <p:cNvPr id="389"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390" name="Group 389"/>
            <p:cNvGrpSpPr/>
            <p:nvPr/>
          </p:nvGrpSpPr>
          <p:grpSpPr>
            <a:xfrm>
              <a:off x="8633181" y="5620427"/>
              <a:ext cx="183006" cy="180070"/>
              <a:chOff x="8633181" y="5620427"/>
              <a:chExt cx="183006" cy="180070"/>
            </a:xfrm>
            <a:solidFill>
              <a:schemeClr val="bg1"/>
            </a:solidFill>
          </p:grpSpPr>
          <p:sp>
            <p:nvSpPr>
              <p:cNvPr id="391"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392"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defTabSz="913765"/>
                <a:endParaRPr lang="en-US" dirty="0">
                  <a:solidFill>
                    <a:srgbClr val="445469"/>
                  </a:solidFill>
                  <a:latin typeface="Lato Light"/>
                </a:endParaRPr>
              </a:p>
            </p:txBody>
          </p:sp>
        </p:grpSp>
      </p:grpSp>
      <p:sp>
        <p:nvSpPr>
          <p:cNvPr id="398" name="Freeform 14"/>
          <p:cNvSpPr>
            <a:spLocks noChangeArrowheads="1"/>
          </p:cNvSpPr>
          <p:nvPr/>
        </p:nvSpPr>
        <p:spPr bwMode="auto">
          <a:xfrm>
            <a:off x="8401845" y="4626782"/>
            <a:ext cx="67156" cy="67112"/>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sp>
        <p:nvSpPr>
          <p:cNvPr id="399" name="Freeform 15"/>
          <p:cNvSpPr>
            <a:spLocks noChangeArrowheads="1"/>
          </p:cNvSpPr>
          <p:nvPr/>
        </p:nvSpPr>
        <p:spPr bwMode="auto">
          <a:xfrm>
            <a:off x="8333701" y="4716593"/>
            <a:ext cx="39504" cy="39478"/>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sp>
        <p:nvSpPr>
          <p:cNvPr id="400" name="Freeform 16"/>
          <p:cNvSpPr>
            <a:spLocks noChangeArrowheads="1"/>
          </p:cNvSpPr>
          <p:nvPr/>
        </p:nvSpPr>
        <p:spPr bwMode="auto">
          <a:xfrm>
            <a:off x="8183588" y="4635665"/>
            <a:ext cx="276525" cy="275354"/>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nvGrpSpPr>
          <p:cNvPr id="505" name="Group 504"/>
          <p:cNvGrpSpPr/>
          <p:nvPr/>
        </p:nvGrpSpPr>
        <p:grpSpPr>
          <a:xfrm>
            <a:off x="7298185" y="2974020"/>
            <a:ext cx="702462" cy="647130"/>
            <a:chOff x="14726874" y="6750120"/>
            <a:chExt cx="1404923" cy="1294259"/>
          </a:xfrm>
        </p:grpSpPr>
        <p:grpSp>
          <p:nvGrpSpPr>
            <p:cNvPr id="358" name="Group 357"/>
            <p:cNvGrpSpPr/>
            <p:nvPr/>
          </p:nvGrpSpPr>
          <p:grpSpPr>
            <a:xfrm>
              <a:off x="14726874" y="6750120"/>
              <a:ext cx="1404923" cy="1294259"/>
              <a:chOff x="13296063" y="10607541"/>
              <a:chExt cx="1265763" cy="1166060"/>
            </a:xfrm>
            <a:solidFill>
              <a:schemeClr val="accent2"/>
            </a:solidFill>
          </p:grpSpPr>
          <p:sp>
            <p:nvSpPr>
              <p:cNvPr id="359"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3"/>
              </a:solidFill>
              <a:ln w="9525" cap="flat">
                <a:solidFill>
                  <a:schemeClr val="accent3"/>
                </a:solidFill>
                <a:bevel/>
              </a:ln>
              <a:effectLst/>
            </p:spPr>
            <p:txBody>
              <a:bodyPr wrap="none" anchor="ctr"/>
              <a:lstStyle/>
              <a:p>
                <a:pPr defTabSz="913765"/>
                <a:endParaRPr lang="en-US" dirty="0">
                  <a:solidFill>
                    <a:srgbClr val="445469"/>
                  </a:solidFill>
                  <a:latin typeface="Lato Light"/>
                </a:endParaRPr>
              </a:p>
            </p:txBody>
          </p:sp>
          <p:sp>
            <p:nvSpPr>
              <p:cNvPr id="360"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3"/>
              </a:solidFill>
              <a:ln w="9525" cap="flat">
                <a:noFill/>
                <a:bevel/>
              </a:ln>
              <a:effectLst/>
            </p:spPr>
            <p:txBody>
              <a:bodyPr wrap="none" anchor="ctr"/>
              <a:lstStyle/>
              <a:p>
                <a:pPr defTabSz="913765"/>
                <a:endParaRPr lang="en-US" dirty="0">
                  <a:solidFill>
                    <a:srgbClr val="445469"/>
                  </a:solidFill>
                  <a:latin typeface="Lato Light"/>
                </a:endParaRPr>
              </a:p>
            </p:txBody>
          </p:sp>
        </p:grpSp>
        <p:sp>
          <p:nvSpPr>
            <p:cNvPr id="393" name="Freeform 116"/>
            <p:cNvSpPr>
              <a:spLocks noChangeArrowheads="1"/>
            </p:cNvSpPr>
            <p:nvPr/>
          </p:nvSpPr>
          <p:spPr bwMode="auto">
            <a:xfrm>
              <a:off x="15167722" y="7085367"/>
              <a:ext cx="532736" cy="553830"/>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sp>
        <p:nvSpPr>
          <p:cNvPr id="499" name="TextBox 498"/>
          <p:cNvSpPr txBox="1"/>
          <p:nvPr/>
        </p:nvSpPr>
        <p:spPr>
          <a:xfrm>
            <a:off x="16389543" y="6132414"/>
            <a:ext cx="1634194" cy="338536"/>
          </a:xfrm>
          <a:prstGeom prst="rect">
            <a:avLst/>
          </a:prstGeom>
          <a:noFill/>
        </p:spPr>
        <p:txBody>
          <a:bodyPr wrap="none" lIns="91422" tIns="45711" rIns="91422" bIns="45711" rtlCol="0">
            <a:spAutoFit/>
          </a:bodyPr>
          <a:lstStyle/>
          <a:p>
            <a:pPr defTabSz="913765"/>
            <a:r>
              <a:rPr lang="en-US" sz="1600" b="1" dirty="0">
                <a:solidFill>
                  <a:srgbClr val="445469"/>
                </a:solidFill>
                <a:latin typeface="Lato Regular"/>
              </a:rPr>
              <a:t>Offer a Reward</a:t>
            </a:r>
            <a:endParaRPr lang="id-ID" sz="1600" b="1" dirty="0">
              <a:solidFill>
                <a:srgbClr val="445469"/>
              </a:solidFill>
              <a:latin typeface="Lato Regular"/>
            </a:endParaRPr>
          </a:p>
        </p:txBody>
      </p:sp>
      <p:grpSp>
        <p:nvGrpSpPr>
          <p:cNvPr id="500" name="Group 499"/>
          <p:cNvGrpSpPr/>
          <p:nvPr/>
        </p:nvGrpSpPr>
        <p:grpSpPr>
          <a:xfrm>
            <a:off x="8056483" y="3218126"/>
            <a:ext cx="152036" cy="151935"/>
            <a:chOff x="8571240" y="5550087"/>
            <a:chExt cx="304072" cy="303870"/>
          </a:xfrm>
        </p:grpSpPr>
        <p:sp>
          <p:nvSpPr>
            <p:cNvPr id="501"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502" name="Group 501"/>
            <p:cNvGrpSpPr/>
            <p:nvPr/>
          </p:nvGrpSpPr>
          <p:grpSpPr>
            <a:xfrm>
              <a:off x="8633181" y="5620427"/>
              <a:ext cx="183006" cy="180070"/>
              <a:chOff x="8633181" y="5620427"/>
              <a:chExt cx="183006" cy="180070"/>
            </a:xfrm>
            <a:solidFill>
              <a:schemeClr val="bg1"/>
            </a:solidFill>
          </p:grpSpPr>
          <p:sp>
            <p:nvSpPr>
              <p:cNvPr id="503"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504"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defTabSz="913765"/>
                <a:endParaRPr lang="en-US" dirty="0">
                  <a:solidFill>
                    <a:srgbClr val="445469"/>
                  </a:solidFill>
                  <a:latin typeface="Lato Light"/>
                </a:endParaRPr>
              </a:p>
            </p:txBody>
          </p:sp>
        </p:grpSp>
      </p:grpSp>
      <p:grpSp>
        <p:nvGrpSpPr>
          <p:cNvPr id="5" name="Group 4"/>
          <p:cNvGrpSpPr/>
          <p:nvPr/>
        </p:nvGrpSpPr>
        <p:grpSpPr>
          <a:xfrm>
            <a:off x="4791900" y="1483484"/>
            <a:ext cx="2615309" cy="3878430"/>
            <a:chOff x="9803424" y="2432248"/>
            <a:chExt cx="4790308" cy="7756859"/>
          </a:xfrm>
        </p:grpSpPr>
        <p:sp>
          <p:nvSpPr>
            <p:cNvPr id="75" name="Freeform 224"/>
            <p:cNvSpPr>
              <a:spLocks noChangeArrowheads="1"/>
            </p:cNvSpPr>
            <p:nvPr/>
          </p:nvSpPr>
          <p:spPr bwMode="auto">
            <a:xfrm>
              <a:off x="9803424" y="7160533"/>
              <a:ext cx="1022841" cy="3028574"/>
            </a:xfrm>
            <a:custGeom>
              <a:avLst/>
              <a:gdLst>
                <a:gd name="T0" fmla="*/ 279 w 309"/>
                <a:gd name="T1" fmla="*/ 201 h 908"/>
                <a:gd name="T2" fmla="*/ 279 w 309"/>
                <a:gd name="T3" fmla="*/ 201 h 908"/>
                <a:gd name="T4" fmla="*/ 217 w 309"/>
                <a:gd name="T5" fmla="*/ 176 h 908"/>
                <a:gd name="T6" fmla="*/ 89 w 309"/>
                <a:gd name="T7" fmla="*/ 176 h 908"/>
                <a:gd name="T8" fmla="*/ 30 w 309"/>
                <a:gd name="T9" fmla="*/ 201 h 908"/>
                <a:gd name="T10" fmla="*/ 0 w 309"/>
                <a:gd name="T11" fmla="*/ 276 h 908"/>
                <a:gd name="T12" fmla="*/ 0 w 309"/>
                <a:gd name="T13" fmla="*/ 487 h 908"/>
                <a:gd name="T14" fmla="*/ 27 w 309"/>
                <a:gd name="T15" fmla="*/ 515 h 908"/>
                <a:gd name="T16" fmla="*/ 52 w 309"/>
                <a:gd name="T17" fmla="*/ 487 h 908"/>
                <a:gd name="T18" fmla="*/ 52 w 309"/>
                <a:gd name="T19" fmla="*/ 276 h 908"/>
                <a:gd name="T20" fmla="*/ 65 w 309"/>
                <a:gd name="T21" fmla="*/ 239 h 908"/>
                <a:gd name="T22" fmla="*/ 71 w 309"/>
                <a:gd name="T23" fmla="*/ 233 h 908"/>
                <a:gd name="T24" fmla="*/ 71 w 309"/>
                <a:gd name="T25" fmla="*/ 874 h 908"/>
                <a:gd name="T26" fmla="*/ 103 w 309"/>
                <a:gd name="T27" fmla="*/ 907 h 908"/>
                <a:gd name="T28" fmla="*/ 135 w 309"/>
                <a:gd name="T29" fmla="*/ 874 h 908"/>
                <a:gd name="T30" fmla="*/ 135 w 309"/>
                <a:gd name="T31" fmla="*/ 558 h 908"/>
                <a:gd name="T32" fmla="*/ 173 w 309"/>
                <a:gd name="T33" fmla="*/ 558 h 908"/>
                <a:gd name="T34" fmla="*/ 173 w 309"/>
                <a:gd name="T35" fmla="*/ 874 h 908"/>
                <a:gd name="T36" fmla="*/ 206 w 309"/>
                <a:gd name="T37" fmla="*/ 907 h 908"/>
                <a:gd name="T38" fmla="*/ 238 w 309"/>
                <a:gd name="T39" fmla="*/ 874 h 908"/>
                <a:gd name="T40" fmla="*/ 238 w 309"/>
                <a:gd name="T41" fmla="*/ 233 h 908"/>
                <a:gd name="T42" fmla="*/ 244 w 309"/>
                <a:gd name="T43" fmla="*/ 236 h 908"/>
                <a:gd name="T44" fmla="*/ 254 w 309"/>
                <a:gd name="T45" fmla="*/ 276 h 908"/>
                <a:gd name="T46" fmla="*/ 254 w 309"/>
                <a:gd name="T47" fmla="*/ 487 h 908"/>
                <a:gd name="T48" fmla="*/ 281 w 309"/>
                <a:gd name="T49" fmla="*/ 515 h 908"/>
                <a:gd name="T50" fmla="*/ 308 w 309"/>
                <a:gd name="T51" fmla="*/ 487 h 908"/>
                <a:gd name="T52" fmla="*/ 308 w 309"/>
                <a:gd name="T53" fmla="*/ 276 h 908"/>
                <a:gd name="T54" fmla="*/ 279 w 309"/>
                <a:gd name="T55" fmla="*/ 201 h 908"/>
                <a:gd name="T56" fmla="*/ 155 w 309"/>
                <a:gd name="T57" fmla="*/ 147 h 908"/>
                <a:gd name="T58" fmla="*/ 155 w 309"/>
                <a:gd name="T59" fmla="*/ 147 h 908"/>
                <a:gd name="T60" fmla="*/ 219 w 309"/>
                <a:gd name="T61" fmla="*/ 73 h 908"/>
                <a:gd name="T62" fmla="*/ 155 w 309"/>
                <a:gd name="T63" fmla="*/ 0 h 908"/>
                <a:gd name="T64" fmla="*/ 89 w 309"/>
                <a:gd name="T65" fmla="*/ 73 h 908"/>
                <a:gd name="T66" fmla="*/ 155 w 309"/>
                <a:gd name="T67" fmla="*/ 14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9" h="908">
                  <a:moveTo>
                    <a:pt x="279" y="201"/>
                  </a:moveTo>
                  <a:lnTo>
                    <a:pt x="279" y="201"/>
                  </a:lnTo>
                  <a:cubicBezTo>
                    <a:pt x="254" y="176"/>
                    <a:pt x="225" y="176"/>
                    <a:pt x="217" y="176"/>
                  </a:cubicBezTo>
                  <a:cubicBezTo>
                    <a:pt x="89" y="176"/>
                    <a:pt x="89" y="176"/>
                    <a:pt x="89" y="176"/>
                  </a:cubicBezTo>
                  <a:cubicBezTo>
                    <a:pt x="84" y="176"/>
                    <a:pt x="54" y="176"/>
                    <a:pt x="30" y="201"/>
                  </a:cubicBezTo>
                  <a:cubicBezTo>
                    <a:pt x="11" y="217"/>
                    <a:pt x="0" y="244"/>
                    <a:pt x="0" y="276"/>
                  </a:cubicBezTo>
                  <a:cubicBezTo>
                    <a:pt x="0" y="487"/>
                    <a:pt x="0" y="487"/>
                    <a:pt x="0" y="487"/>
                  </a:cubicBezTo>
                  <a:cubicBezTo>
                    <a:pt x="0" y="501"/>
                    <a:pt x="11" y="515"/>
                    <a:pt x="27" y="515"/>
                  </a:cubicBezTo>
                  <a:cubicBezTo>
                    <a:pt x="41" y="515"/>
                    <a:pt x="52" y="501"/>
                    <a:pt x="52" y="487"/>
                  </a:cubicBezTo>
                  <a:cubicBezTo>
                    <a:pt x="52" y="276"/>
                    <a:pt x="52" y="276"/>
                    <a:pt x="52" y="276"/>
                  </a:cubicBezTo>
                  <a:cubicBezTo>
                    <a:pt x="52" y="258"/>
                    <a:pt x="57" y="246"/>
                    <a:pt x="65" y="239"/>
                  </a:cubicBezTo>
                  <a:cubicBezTo>
                    <a:pt x="67" y="236"/>
                    <a:pt x="67" y="233"/>
                    <a:pt x="71" y="233"/>
                  </a:cubicBezTo>
                  <a:cubicBezTo>
                    <a:pt x="71" y="874"/>
                    <a:pt x="71" y="874"/>
                    <a:pt x="71" y="874"/>
                  </a:cubicBezTo>
                  <a:cubicBezTo>
                    <a:pt x="71" y="893"/>
                    <a:pt x="87" y="907"/>
                    <a:pt x="103" y="907"/>
                  </a:cubicBezTo>
                  <a:cubicBezTo>
                    <a:pt x="122" y="907"/>
                    <a:pt x="135" y="893"/>
                    <a:pt x="135" y="874"/>
                  </a:cubicBezTo>
                  <a:cubicBezTo>
                    <a:pt x="135" y="558"/>
                    <a:pt x="135" y="558"/>
                    <a:pt x="135" y="558"/>
                  </a:cubicBezTo>
                  <a:cubicBezTo>
                    <a:pt x="173" y="558"/>
                    <a:pt x="173" y="558"/>
                    <a:pt x="173" y="558"/>
                  </a:cubicBezTo>
                  <a:cubicBezTo>
                    <a:pt x="173" y="874"/>
                    <a:pt x="173" y="874"/>
                    <a:pt x="173" y="874"/>
                  </a:cubicBezTo>
                  <a:cubicBezTo>
                    <a:pt x="173" y="893"/>
                    <a:pt x="187" y="907"/>
                    <a:pt x="206" y="907"/>
                  </a:cubicBezTo>
                  <a:cubicBezTo>
                    <a:pt x="222" y="907"/>
                    <a:pt x="238" y="893"/>
                    <a:pt x="238" y="874"/>
                  </a:cubicBezTo>
                  <a:cubicBezTo>
                    <a:pt x="238" y="233"/>
                    <a:pt x="238" y="233"/>
                    <a:pt x="238" y="233"/>
                  </a:cubicBezTo>
                  <a:cubicBezTo>
                    <a:pt x="238" y="233"/>
                    <a:pt x="241" y="236"/>
                    <a:pt x="244" y="236"/>
                  </a:cubicBezTo>
                  <a:cubicBezTo>
                    <a:pt x="252" y="244"/>
                    <a:pt x="254" y="258"/>
                    <a:pt x="254" y="276"/>
                  </a:cubicBezTo>
                  <a:cubicBezTo>
                    <a:pt x="254" y="487"/>
                    <a:pt x="254" y="487"/>
                    <a:pt x="254" y="487"/>
                  </a:cubicBezTo>
                  <a:cubicBezTo>
                    <a:pt x="254" y="501"/>
                    <a:pt x="268" y="515"/>
                    <a:pt x="281" y="515"/>
                  </a:cubicBezTo>
                  <a:cubicBezTo>
                    <a:pt x="295" y="515"/>
                    <a:pt x="308" y="501"/>
                    <a:pt x="308" y="487"/>
                  </a:cubicBezTo>
                  <a:cubicBezTo>
                    <a:pt x="308" y="276"/>
                    <a:pt x="308" y="276"/>
                    <a:pt x="308" y="276"/>
                  </a:cubicBezTo>
                  <a:cubicBezTo>
                    <a:pt x="308" y="244"/>
                    <a:pt x="298" y="217"/>
                    <a:pt x="279" y="201"/>
                  </a:cubicBezTo>
                  <a:close/>
                  <a:moveTo>
                    <a:pt x="155" y="147"/>
                  </a:moveTo>
                  <a:lnTo>
                    <a:pt x="155" y="147"/>
                  </a:lnTo>
                  <a:cubicBezTo>
                    <a:pt x="190" y="147"/>
                    <a:pt x="219" y="114"/>
                    <a:pt x="219" y="73"/>
                  </a:cubicBezTo>
                  <a:cubicBezTo>
                    <a:pt x="219" y="33"/>
                    <a:pt x="190" y="0"/>
                    <a:pt x="155" y="0"/>
                  </a:cubicBezTo>
                  <a:cubicBezTo>
                    <a:pt x="119" y="0"/>
                    <a:pt x="89" y="33"/>
                    <a:pt x="89" y="73"/>
                  </a:cubicBezTo>
                  <a:cubicBezTo>
                    <a:pt x="89" y="114"/>
                    <a:pt x="119" y="147"/>
                    <a:pt x="155" y="147"/>
                  </a:cubicBezTo>
                  <a:close/>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sp>
          <p:nvSpPr>
            <p:cNvPr id="76" name="Freeform 225"/>
            <p:cNvSpPr>
              <a:spLocks noChangeArrowheads="1"/>
            </p:cNvSpPr>
            <p:nvPr/>
          </p:nvSpPr>
          <p:spPr bwMode="auto">
            <a:xfrm>
              <a:off x="11678630" y="7160533"/>
              <a:ext cx="1022841" cy="3028574"/>
            </a:xfrm>
            <a:custGeom>
              <a:avLst/>
              <a:gdLst>
                <a:gd name="T0" fmla="*/ 279 w 310"/>
                <a:gd name="T1" fmla="*/ 201 h 908"/>
                <a:gd name="T2" fmla="*/ 279 w 310"/>
                <a:gd name="T3" fmla="*/ 201 h 908"/>
                <a:gd name="T4" fmla="*/ 217 w 310"/>
                <a:gd name="T5" fmla="*/ 176 h 908"/>
                <a:gd name="T6" fmla="*/ 89 w 310"/>
                <a:gd name="T7" fmla="*/ 176 h 908"/>
                <a:gd name="T8" fmla="*/ 30 w 310"/>
                <a:gd name="T9" fmla="*/ 201 h 908"/>
                <a:gd name="T10" fmla="*/ 0 w 310"/>
                <a:gd name="T11" fmla="*/ 276 h 908"/>
                <a:gd name="T12" fmla="*/ 0 w 310"/>
                <a:gd name="T13" fmla="*/ 487 h 908"/>
                <a:gd name="T14" fmla="*/ 27 w 310"/>
                <a:gd name="T15" fmla="*/ 515 h 908"/>
                <a:gd name="T16" fmla="*/ 52 w 310"/>
                <a:gd name="T17" fmla="*/ 487 h 908"/>
                <a:gd name="T18" fmla="*/ 52 w 310"/>
                <a:gd name="T19" fmla="*/ 276 h 908"/>
                <a:gd name="T20" fmla="*/ 65 w 310"/>
                <a:gd name="T21" fmla="*/ 239 h 908"/>
                <a:gd name="T22" fmla="*/ 70 w 310"/>
                <a:gd name="T23" fmla="*/ 233 h 908"/>
                <a:gd name="T24" fmla="*/ 70 w 310"/>
                <a:gd name="T25" fmla="*/ 874 h 908"/>
                <a:gd name="T26" fmla="*/ 103 w 310"/>
                <a:gd name="T27" fmla="*/ 907 h 908"/>
                <a:gd name="T28" fmla="*/ 136 w 310"/>
                <a:gd name="T29" fmla="*/ 874 h 908"/>
                <a:gd name="T30" fmla="*/ 136 w 310"/>
                <a:gd name="T31" fmla="*/ 558 h 908"/>
                <a:gd name="T32" fmla="*/ 173 w 310"/>
                <a:gd name="T33" fmla="*/ 558 h 908"/>
                <a:gd name="T34" fmla="*/ 173 w 310"/>
                <a:gd name="T35" fmla="*/ 874 h 908"/>
                <a:gd name="T36" fmla="*/ 206 w 310"/>
                <a:gd name="T37" fmla="*/ 907 h 908"/>
                <a:gd name="T38" fmla="*/ 238 w 310"/>
                <a:gd name="T39" fmla="*/ 874 h 908"/>
                <a:gd name="T40" fmla="*/ 238 w 310"/>
                <a:gd name="T41" fmla="*/ 233 h 908"/>
                <a:gd name="T42" fmla="*/ 244 w 310"/>
                <a:gd name="T43" fmla="*/ 236 h 908"/>
                <a:gd name="T44" fmla="*/ 255 w 310"/>
                <a:gd name="T45" fmla="*/ 276 h 908"/>
                <a:gd name="T46" fmla="*/ 255 w 310"/>
                <a:gd name="T47" fmla="*/ 487 h 908"/>
                <a:gd name="T48" fmla="*/ 282 w 310"/>
                <a:gd name="T49" fmla="*/ 515 h 908"/>
                <a:gd name="T50" fmla="*/ 309 w 310"/>
                <a:gd name="T51" fmla="*/ 487 h 908"/>
                <a:gd name="T52" fmla="*/ 309 w 310"/>
                <a:gd name="T53" fmla="*/ 276 h 908"/>
                <a:gd name="T54" fmla="*/ 279 w 310"/>
                <a:gd name="T55" fmla="*/ 201 h 908"/>
                <a:gd name="T56" fmla="*/ 154 w 310"/>
                <a:gd name="T57" fmla="*/ 147 h 908"/>
                <a:gd name="T58" fmla="*/ 154 w 310"/>
                <a:gd name="T59" fmla="*/ 147 h 908"/>
                <a:gd name="T60" fmla="*/ 220 w 310"/>
                <a:gd name="T61" fmla="*/ 73 h 908"/>
                <a:gd name="T62" fmla="*/ 154 w 310"/>
                <a:gd name="T63" fmla="*/ 0 h 908"/>
                <a:gd name="T64" fmla="*/ 89 w 310"/>
                <a:gd name="T65" fmla="*/ 73 h 908"/>
                <a:gd name="T66" fmla="*/ 154 w 310"/>
                <a:gd name="T67" fmla="*/ 14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0" h="908">
                  <a:moveTo>
                    <a:pt x="279" y="201"/>
                  </a:moveTo>
                  <a:lnTo>
                    <a:pt x="279" y="201"/>
                  </a:lnTo>
                  <a:cubicBezTo>
                    <a:pt x="255" y="176"/>
                    <a:pt x="225" y="176"/>
                    <a:pt x="217" y="176"/>
                  </a:cubicBezTo>
                  <a:cubicBezTo>
                    <a:pt x="89" y="176"/>
                    <a:pt x="89" y="176"/>
                    <a:pt x="89" y="176"/>
                  </a:cubicBezTo>
                  <a:cubicBezTo>
                    <a:pt x="84" y="176"/>
                    <a:pt x="54" y="176"/>
                    <a:pt x="30" y="201"/>
                  </a:cubicBezTo>
                  <a:cubicBezTo>
                    <a:pt x="11" y="217"/>
                    <a:pt x="0" y="244"/>
                    <a:pt x="0" y="276"/>
                  </a:cubicBezTo>
                  <a:cubicBezTo>
                    <a:pt x="0" y="487"/>
                    <a:pt x="0" y="487"/>
                    <a:pt x="0" y="487"/>
                  </a:cubicBezTo>
                  <a:cubicBezTo>
                    <a:pt x="0" y="501"/>
                    <a:pt x="11" y="515"/>
                    <a:pt x="27" y="515"/>
                  </a:cubicBezTo>
                  <a:cubicBezTo>
                    <a:pt x="41" y="515"/>
                    <a:pt x="52" y="501"/>
                    <a:pt x="52" y="487"/>
                  </a:cubicBezTo>
                  <a:cubicBezTo>
                    <a:pt x="52" y="276"/>
                    <a:pt x="52" y="276"/>
                    <a:pt x="52" y="276"/>
                  </a:cubicBezTo>
                  <a:cubicBezTo>
                    <a:pt x="52" y="258"/>
                    <a:pt x="57" y="246"/>
                    <a:pt x="65" y="239"/>
                  </a:cubicBezTo>
                  <a:cubicBezTo>
                    <a:pt x="68" y="236"/>
                    <a:pt x="68" y="233"/>
                    <a:pt x="70" y="233"/>
                  </a:cubicBezTo>
                  <a:cubicBezTo>
                    <a:pt x="70" y="874"/>
                    <a:pt x="70" y="874"/>
                    <a:pt x="70" y="874"/>
                  </a:cubicBezTo>
                  <a:cubicBezTo>
                    <a:pt x="70" y="893"/>
                    <a:pt x="87" y="907"/>
                    <a:pt x="103" y="907"/>
                  </a:cubicBezTo>
                  <a:cubicBezTo>
                    <a:pt x="122" y="907"/>
                    <a:pt x="136" y="893"/>
                    <a:pt x="136" y="874"/>
                  </a:cubicBezTo>
                  <a:cubicBezTo>
                    <a:pt x="136" y="558"/>
                    <a:pt x="136" y="558"/>
                    <a:pt x="136" y="558"/>
                  </a:cubicBezTo>
                  <a:cubicBezTo>
                    <a:pt x="173" y="558"/>
                    <a:pt x="173" y="558"/>
                    <a:pt x="173" y="558"/>
                  </a:cubicBezTo>
                  <a:cubicBezTo>
                    <a:pt x="173" y="874"/>
                    <a:pt x="173" y="874"/>
                    <a:pt x="173" y="874"/>
                  </a:cubicBezTo>
                  <a:cubicBezTo>
                    <a:pt x="173" y="893"/>
                    <a:pt x="187" y="907"/>
                    <a:pt x="206" y="907"/>
                  </a:cubicBezTo>
                  <a:cubicBezTo>
                    <a:pt x="222" y="907"/>
                    <a:pt x="238" y="893"/>
                    <a:pt x="238" y="874"/>
                  </a:cubicBezTo>
                  <a:cubicBezTo>
                    <a:pt x="238" y="233"/>
                    <a:pt x="238" y="233"/>
                    <a:pt x="238" y="233"/>
                  </a:cubicBezTo>
                  <a:cubicBezTo>
                    <a:pt x="238" y="233"/>
                    <a:pt x="241" y="236"/>
                    <a:pt x="244" y="236"/>
                  </a:cubicBezTo>
                  <a:cubicBezTo>
                    <a:pt x="252" y="244"/>
                    <a:pt x="255" y="258"/>
                    <a:pt x="255" y="276"/>
                  </a:cubicBezTo>
                  <a:cubicBezTo>
                    <a:pt x="255" y="487"/>
                    <a:pt x="255" y="487"/>
                    <a:pt x="255" y="487"/>
                  </a:cubicBezTo>
                  <a:cubicBezTo>
                    <a:pt x="255" y="501"/>
                    <a:pt x="268" y="515"/>
                    <a:pt x="282" y="515"/>
                  </a:cubicBezTo>
                  <a:cubicBezTo>
                    <a:pt x="295" y="515"/>
                    <a:pt x="309" y="501"/>
                    <a:pt x="309" y="487"/>
                  </a:cubicBezTo>
                  <a:cubicBezTo>
                    <a:pt x="309" y="276"/>
                    <a:pt x="309" y="276"/>
                    <a:pt x="309" y="276"/>
                  </a:cubicBezTo>
                  <a:cubicBezTo>
                    <a:pt x="309" y="244"/>
                    <a:pt x="298" y="217"/>
                    <a:pt x="279" y="201"/>
                  </a:cubicBezTo>
                  <a:close/>
                  <a:moveTo>
                    <a:pt x="154" y="147"/>
                  </a:moveTo>
                  <a:lnTo>
                    <a:pt x="154" y="147"/>
                  </a:lnTo>
                  <a:cubicBezTo>
                    <a:pt x="190" y="147"/>
                    <a:pt x="220" y="114"/>
                    <a:pt x="220" y="73"/>
                  </a:cubicBezTo>
                  <a:cubicBezTo>
                    <a:pt x="220" y="33"/>
                    <a:pt x="190" y="0"/>
                    <a:pt x="154" y="0"/>
                  </a:cubicBezTo>
                  <a:cubicBezTo>
                    <a:pt x="119" y="0"/>
                    <a:pt x="89" y="33"/>
                    <a:pt x="89" y="73"/>
                  </a:cubicBezTo>
                  <a:cubicBezTo>
                    <a:pt x="89" y="114"/>
                    <a:pt x="119" y="147"/>
                    <a:pt x="154" y="147"/>
                  </a:cubicBezTo>
                  <a:close/>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sp>
          <p:nvSpPr>
            <p:cNvPr id="78" name="Freeform 226"/>
            <p:cNvSpPr>
              <a:spLocks noChangeArrowheads="1"/>
            </p:cNvSpPr>
            <p:nvPr/>
          </p:nvSpPr>
          <p:spPr bwMode="auto">
            <a:xfrm>
              <a:off x="11678630" y="2432248"/>
              <a:ext cx="1022841" cy="3028574"/>
            </a:xfrm>
            <a:custGeom>
              <a:avLst/>
              <a:gdLst>
                <a:gd name="T0" fmla="*/ 279 w 310"/>
                <a:gd name="T1" fmla="*/ 203 h 910"/>
                <a:gd name="T2" fmla="*/ 279 w 310"/>
                <a:gd name="T3" fmla="*/ 203 h 910"/>
                <a:gd name="T4" fmla="*/ 217 w 310"/>
                <a:gd name="T5" fmla="*/ 179 h 910"/>
                <a:gd name="T6" fmla="*/ 89 w 310"/>
                <a:gd name="T7" fmla="*/ 179 h 910"/>
                <a:gd name="T8" fmla="*/ 30 w 310"/>
                <a:gd name="T9" fmla="*/ 203 h 910"/>
                <a:gd name="T10" fmla="*/ 0 w 310"/>
                <a:gd name="T11" fmla="*/ 279 h 910"/>
                <a:gd name="T12" fmla="*/ 0 w 310"/>
                <a:gd name="T13" fmla="*/ 490 h 910"/>
                <a:gd name="T14" fmla="*/ 27 w 310"/>
                <a:gd name="T15" fmla="*/ 517 h 910"/>
                <a:gd name="T16" fmla="*/ 52 w 310"/>
                <a:gd name="T17" fmla="*/ 490 h 910"/>
                <a:gd name="T18" fmla="*/ 52 w 310"/>
                <a:gd name="T19" fmla="*/ 279 h 910"/>
                <a:gd name="T20" fmla="*/ 65 w 310"/>
                <a:gd name="T21" fmla="*/ 241 h 910"/>
                <a:gd name="T22" fmla="*/ 70 w 310"/>
                <a:gd name="T23" fmla="*/ 236 h 910"/>
                <a:gd name="T24" fmla="*/ 70 w 310"/>
                <a:gd name="T25" fmla="*/ 877 h 910"/>
                <a:gd name="T26" fmla="*/ 103 w 310"/>
                <a:gd name="T27" fmla="*/ 909 h 910"/>
                <a:gd name="T28" fmla="*/ 136 w 310"/>
                <a:gd name="T29" fmla="*/ 877 h 910"/>
                <a:gd name="T30" fmla="*/ 136 w 310"/>
                <a:gd name="T31" fmla="*/ 560 h 910"/>
                <a:gd name="T32" fmla="*/ 173 w 310"/>
                <a:gd name="T33" fmla="*/ 560 h 910"/>
                <a:gd name="T34" fmla="*/ 173 w 310"/>
                <a:gd name="T35" fmla="*/ 877 h 910"/>
                <a:gd name="T36" fmla="*/ 206 w 310"/>
                <a:gd name="T37" fmla="*/ 909 h 910"/>
                <a:gd name="T38" fmla="*/ 238 w 310"/>
                <a:gd name="T39" fmla="*/ 877 h 910"/>
                <a:gd name="T40" fmla="*/ 238 w 310"/>
                <a:gd name="T41" fmla="*/ 236 h 910"/>
                <a:gd name="T42" fmla="*/ 244 w 310"/>
                <a:gd name="T43" fmla="*/ 238 h 910"/>
                <a:gd name="T44" fmla="*/ 255 w 310"/>
                <a:gd name="T45" fmla="*/ 279 h 910"/>
                <a:gd name="T46" fmla="*/ 255 w 310"/>
                <a:gd name="T47" fmla="*/ 490 h 910"/>
                <a:gd name="T48" fmla="*/ 282 w 310"/>
                <a:gd name="T49" fmla="*/ 517 h 910"/>
                <a:gd name="T50" fmla="*/ 309 w 310"/>
                <a:gd name="T51" fmla="*/ 490 h 910"/>
                <a:gd name="T52" fmla="*/ 309 w 310"/>
                <a:gd name="T53" fmla="*/ 279 h 910"/>
                <a:gd name="T54" fmla="*/ 279 w 310"/>
                <a:gd name="T55" fmla="*/ 203 h 910"/>
                <a:gd name="T56" fmla="*/ 154 w 310"/>
                <a:gd name="T57" fmla="*/ 149 h 910"/>
                <a:gd name="T58" fmla="*/ 154 w 310"/>
                <a:gd name="T59" fmla="*/ 149 h 910"/>
                <a:gd name="T60" fmla="*/ 220 w 310"/>
                <a:gd name="T61" fmla="*/ 73 h 910"/>
                <a:gd name="T62" fmla="*/ 154 w 310"/>
                <a:gd name="T63" fmla="*/ 0 h 910"/>
                <a:gd name="T64" fmla="*/ 89 w 310"/>
                <a:gd name="T65" fmla="*/ 73 h 910"/>
                <a:gd name="T66" fmla="*/ 154 w 310"/>
                <a:gd name="T67" fmla="*/ 149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0" h="910">
                  <a:moveTo>
                    <a:pt x="279" y="203"/>
                  </a:moveTo>
                  <a:lnTo>
                    <a:pt x="279" y="203"/>
                  </a:lnTo>
                  <a:cubicBezTo>
                    <a:pt x="255" y="179"/>
                    <a:pt x="225" y="179"/>
                    <a:pt x="217" y="179"/>
                  </a:cubicBezTo>
                  <a:cubicBezTo>
                    <a:pt x="89" y="179"/>
                    <a:pt x="89" y="179"/>
                    <a:pt x="89" y="179"/>
                  </a:cubicBezTo>
                  <a:cubicBezTo>
                    <a:pt x="84" y="179"/>
                    <a:pt x="54" y="179"/>
                    <a:pt x="30" y="203"/>
                  </a:cubicBezTo>
                  <a:cubicBezTo>
                    <a:pt x="11" y="219"/>
                    <a:pt x="0" y="246"/>
                    <a:pt x="0" y="279"/>
                  </a:cubicBezTo>
                  <a:cubicBezTo>
                    <a:pt x="0" y="490"/>
                    <a:pt x="0" y="490"/>
                    <a:pt x="0" y="490"/>
                  </a:cubicBezTo>
                  <a:cubicBezTo>
                    <a:pt x="0" y="503"/>
                    <a:pt x="11" y="517"/>
                    <a:pt x="27" y="517"/>
                  </a:cubicBezTo>
                  <a:cubicBezTo>
                    <a:pt x="41" y="517"/>
                    <a:pt x="52" y="503"/>
                    <a:pt x="52" y="490"/>
                  </a:cubicBezTo>
                  <a:cubicBezTo>
                    <a:pt x="52" y="279"/>
                    <a:pt x="52" y="279"/>
                    <a:pt x="52" y="279"/>
                  </a:cubicBezTo>
                  <a:cubicBezTo>
                    <a:pt x="52" y="259"/>
                    <a:pt x="57" y="246"/>
                    <a:pt x="65" y="241"/>
                  </a:cubicBezTo>
                  <a:cubicBezTo>
                    <a:pt x="68" y="238"/>
                    <a:pt x="68" y="236"/>
                    <a:pt x="70" y="236"/>
                  </a:cubicBezTo>
                  <a:cubicBezTo>
                    <a:pt x="70" y="877"/>
                    <a:pt x="70" y="877"/>
                    <a:pt x="70" y="877"/>
                  </a:cubicBezTo>
                  <a:cubicBezTo>
                    <a:pt x="70" y="896"/>
                    <a:pt x="87" y="909"/>
                    <a:pt x="103" y="909"/>
                  </a:cubicBezTo>
                  <a:cubicBezTo>
                    <a:pt x="122" y="909"/>
                    <a:pt x="136" y="896"/>
                    <a:pt x="136" y="877"/>
                  </a:cubicBezTo>
                  <a:cubicBezTo>
                    <a:pt x="136" y="560"/>
                    <a:pt x="136" y="560"/>
                    <a:pt x="136" y="560"/>
                  </a:cubicBezTo>
                  <a:cubicBezTo>
                    <a:pt x="173" y="560"/>
                    <a:pt x="173" y="560"/>
                    <a:pt x="173" y="560"/>
                  </a:cubicBezTo>
                  <a:cubicBezTo>
                    <a:pt x="173" y="877"/>
                    <a:pt x="173" y="877"/>
                    <a:pt x="173" y="877"/>
                  </a:cubicBezTo>
                  <a:cubicBezTo>
                    <a:pt x="173" y="896"/>
                    <a:pt x="187" y="909"/>
                    <a:pt x="206" y="909"/>
                  </a:cubicBezTo>
                  <a:cubicBezTo>
                    <a:pt x="222" y="909"/>
                    <a:pt x="238" y="896"/>
                    <a:pt x="238" y="877"/>
                  </a:cubicBezTo>
                  <a:cubicBezTo>
                    <a:pt x="238" y="236"/>
                    <a:pt x="238" y="236"/>
                    <a:pt x="238" y="236"/>
                  </a:cubicBezTo>
                  <a:cubicBezTo>
                    <a:pt x="238" y="236"/>
                    <a:pt x="241" y="238"/>
                    <a:pt x="244" y="238"/>
                  </a:cubicBezTo>
                  <a:cubicBezTo>
                    <a:pt x="252" y="246"/>
                    <a:pt x="255" y="259"/>
                    <a:pt x="255" y="279"/>
                  </a:cubicBezTo>
                  <a:cubicBezTo>
                    <a:pt x="255" y="490"/>
                    <a:pt x="255" y="490"/>
                    <a:pt x="255" y="490"/>
                  </a:cubicBezTo>
                  <a:cubicBezTo>
                    <a:pt x="255" y="503"/>
                    <a:pt x="268" y="517"/>
                    <a:pt x="282" y="517"/>
                  </a:cubicBezTo>
                  <a:cubicBezTo>
                    <a:pt x="295" y="517"/>
                    <a:pt x="309" y="503"/>
                    <a:pt x="309" y="490"/>
                  </a:cubicBezTo>
                  <a:cubicBezTo>
                    <a:pt x="309" y="279"/>
                    <a:pt x="309" y="279"/>
                    <a:pt x="309" y="279"/>
                  </a:cubicBezTo>
                  <a:cubicBezTo>
                    <a:pt x="309" y="246"/>
                    <a:pt x="298" y="219"/>
                    <a:pt x="279" y="203"/>
                  </a:cubicBezTo>
                  <a:close/>
                  <a:moveTo>
                    <a:pt x="154" y="149"/>
                  </a:moveTo>
                  <a:lnTo>
                    <a:pt x="154" y="149"/>
                  </a:lnTo>
                  <a:cubicBezTo>
                    <a:pt x="190" y="149"/>
                    <a:pt x="220" y="113"/>
                    <a:pt x="220" y="73"/>
                  </a:cubicBezTo>
                  <a:cubicBezTo>
                    <a:pt x="220" y="35"/>
                    <a:pt x="190" y="0"/>
                    <a:pt x="154" y="0"/>
                  </a:cubicBezTo>
                  <a:cubicBezTo>
                    <a:pt x="119" y="0"/>
                    <a:pt x="89" y="35"/>
                    <a:pt x="89" y="73"/>
                  </a:cubicBezTo>
                  <a:cubicBezTo>
                    <a:pt x="89" y="113"/>
                    <a:pt x="119" y="149"/>
                    <a:pt x="154" y="149"/>
                  </a:cubicBezTo>
                  <a:close/>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sp>
          <p:nvSpPr>
            <p:cNvPr id="80" name="Freeform 227"/>
            <p:cNvSpPr>
              <a:spLocks noChangeArrowheads="1"/>
            </p:cNvSpPr>
            <p:nvPr/>
          </p:nvSpPr>
          <p:spPr bwMode="auto">
            <a:xfrm>
              <a:off x="13570891" y="7160533"/>
              <a:ext cx="1022841" cy="3028574"/>
            </a:xfrm>
            <a:custGeom>
              <a:avLst/>
              <a:gdLst>
                <a:gd name="T0" fmla="*/ 278 w 309"/>
                <a:gd name="T1" fmla="*/ 201 h 908"/>
                <a:gd name="T2" fmla="*/ 278 w 309"/>
                <a:gd name="T3" fmla="*/ 201 h 908"/>
                <a:gd name="T4" fmla="*/ 216 w 309"/>
                <a:gd name="T5" fmla="*/ 176 h 908"/>
                <a:gd name="T6" fmla="*/ 89 w 309"/>
                <a:gd name="T7" fmla="*/ 176 h 908"/>
                <a:gd name="T8" fmla="*/ 29 w 309"/>
                <a:gd name="T9" fmla="*/ 201 h 908"/>
                <a:gd name="T10" fmla="*/ 0 w 309"/>
                <a:gd name="T11" fmla="*/ 276 h 908"/>
                <a:gd name="T12" fmla="*/ 0 w 309"/>
                <a:gd name="T13" fmla="*/ 487 h 908"/>
                <a:gd name="T14" fmla="*/ 27 w 309"/>
                <a:gd name="T15" fmla="*/ 515 h 908"/>
                <a:gd name="T16" fmla="*/ 51 w 309"/>
                <a:gd name="T17" fmla="*/ 487 h 908"/>
                <a:gd name="T18" fmla="*/ 51 w 309"/>
                <a:gd name="T19" fmla="*/ 276 h 908"/>
                <a:gd name="T20" fmla="*/ 64 w 309"/>
                <a:gd name="T21" fmla="*/ 239 h 908"/>
                <a:gd name="T22" fmla="*/ 70 w 309"/>
                <a:gd name="T23" fmla="*/ 233 h 908"/>
                <a:gd name="T24" fmla="*/ 70 w 309"/>
                <a:gd name="T25" fmla="*/ 874 h 908"/>
                <a:gd name="T26" fmla="*/ 102 w 309"/>
                <a:gd name="T27" fmla="*/ 907 h 908"/>
                <a:gd name="T28" fmla="*/ 135 w 309"/>
                <a:gd name="T29" fmla="*/ 874 h 908"/>
                <a:gd name="T30" fmla="*/ 135 w 309"/>
                <a:gd name="T31" fmla="*/ 558 h 908"/>
                <a:gd name="T32" fmla="*/ 173 w 309"/>
                <a:gd name="T33" fmla="*/ 558 h 908"/>
                <a:gd name="T34" fmla="*/ 173 w 309"/>
                <a:gd name="T35" fmla="*/ 874 h 908"/>
                <a:gd name="T36" fmla="*/ 205 w 309"/>
                <a:gd name="T37" fmla="*/ 907 h 908"/>
                <a:gd name="T38" fmla="*/ 237 w 309"/>
                <a:gd name="T39" fmla="*/ 874 h 908"/>
                <a:gd name="T40" fmla="*/ 237 w 309"/>
                <a:gd name="T41" fmla="*/ 233 h 908"/>
                <a:gd name="T42" fmla="*/ 243 w 309"/>
                <a:gd name="T43" fmla="*/ 236 h 908"/>
                <a:gd name="T44" fmla="*/ 254 w 309"/>
                <a:gd name="T45" fmla="*/ 276 h 908"/>
                <a:gd name="T46" fmla="*/ 254 w 309"/>
                <a:gd name="T47" fmla="*/ 487 h 908"/>
                <a:gd name="T48" fmla="*/ 281 w 309"/>
                <a:gd name="T49" fmla="*/ 515 h 908"/>
                <a:gd name="T50" fmla="*/ 308 w 309"/>
                <a:gd name="T51" fmla="*/ 487 h 908"/>
                <a:gd name="T52" fmla="*/ 308 w 309"/>
                <a:gd name="T53" fmla="*/ 276 h 908"/>
                <a:gd name="T54" fmla="*/ 278 w 309"/>
                <a:gd name="T55" fmla="*/ 201 h 908"/>
                <a:gd name="T56" fmla="*/ 153 w 309"/>
                <a:gd name="T57" fmla="*/ 147 h 908"/>
                <a:gd name="T58" fmla="*/ 153 w 309"/>
                <a:gd name="T59" fmla="*/ 147 h 908"/>
                <a:gd name="T60" fmla="*/ 219 w 309"/>
                <a:gd name="T61" fmla="*/ 73 h 908"/>
                <a:gd name="T62" fmla="*/ 153 w 309"/>
                <a:gd name="T63" fmla="*/ 0 h 908"/>
                <a:gd name="T64" fmla="*/ 89 w 309"/>
                <a:gd name="T65" fmla="*/ 73 h 908"/>
                <a:gd name="T66" fmla="*/ 153 w 309"/>
                <a:gd name="T67" fmla="*/ 14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9" h="908">
                  <a:moveTo>
                    <a:pt x="278" y="201"/>
                  </a:moveTo>
                  <a:lnTo>
                    <a:pt x="278" y="201"/>
                  </a:lnTo>
                  <a:cubicBezTo>
                    <a:pt x="254" y="176"/>
                    <a:pt x="224" y="176"/>
                    <a:pt x="216" y="176"/>
                  </a:cubicBezTo>
                  <a:cubicBezTo>
                    <a:pt x="89" y="176"/>
                    <a:pt x="89" y="176"/>
                    <a:pt x="89" y="176"/>
                  </a:cubicBezTo>
                  <a:cubicBezTo>
                    <a:pt x="83" y="176"/>
                    <a:pt x="54" y="176"/>
                    <a:pt x="29" y="201"/>
                  </a:cubicBezTo>
                  <a:cubicBezTo>
                    <a:pt x="10" y="217"/>
                    <a:pt x="0" y="244"/>
                    <a:pt x="0" y="276"/>
                  </a:cubicBezTo>
                  <a:cubicBezTo>
                    <a:pt x="0" y="487"/>
                    <a:pt x="0" y="487"/>
                    <a:pt x="0" y="487"/>
                  </a:cubicBezTo>
                  <a:cubicBezTo>
                    <a:pt x="0" y="501"/>
                    <a:pt x="10" y="515"/>
                    <a:pt x="27" y="515"/>
                  </a:cubicBezTo>
                  <a:cubicBezTo>
                    <a:pt x="40" y="515"/>
                    <a:pt x="51" y="501"/>
                    <a:pt x="51" y="487"/>
                  </a:cubicBezTo>
                  <a:cubicBezTo>
                    <a:pt x="51" y="276"/>
                    <a:pt x="51" y="276"/>
                    <a:pt x="51" y="276"/>
                  </a:cubicBezTo>
                  <a:cubicBezTo>
                    <a:pt x="51" y="258"/>
                    <a:pt x="56" y="246"/>
                    <a:pt x="64" y="239"/>
                  </a:cubicBezTo>
                  <a:cubicBezTo>
                    <a:pt x="67" y="236"/>
                    <a:pt x="67" y="233"/>
                    <a:pt x="70" y="233"/>
                  </a:cubicBezTo>
                  <a:cubicBezTo>
                    <a:pt x="70" y="874"/>
                    <a:pt x="70" y="874"/>
                    <a:pt x="70" y="874"/>
                  </a:cubicBezTo>
                  <a:cubicBezTo>
                    <a:pt x="70" y="893"/>
                    <a:pt x="86" y="907"/>
                    <a:pt x="102" y="907"/>
                  </a:cubicBezTo>
                  <a:cubicBezTo>
                    <a:pt x="121" y="907"/>
                    <a:pt x="135" y="893"/>
                    <a:pt x="135" y="874"/>
                  </a:cubicBezTo>
                  <a:cubicBezTo>
                    <a:pt x="135" y="558"/>
                    <a:pt x="135" y="558"/>
                    <a:pt x="135" y="558"/>
                  </a:cubicBezTo>
                  <a:cubicBezTo>
                    <a:pt x="173" y="558"/>
                    <a:pt x="173" y="558"/>
                    <a:pt x="173" y="558"/>
                  </a:cubicBezTo>
                  <a:cubicBezTo>
                    <a:pt x="173" y="874"/>
                    <a:pt x="173" y="874"/>
                    <a:pt x="173" y="874"/>
                  </a:cubicBezTo>
                  <a:cubicBezTo>
                    <a:pt x="173" y="893"/>
                    <a:pt x="186" y="907"/>
                    <a:pt x="205" y="907"/>
                  </a:cubicBezTo>
                  <a:cubicBezTo>
                    <a:pt x="221" y="907"/>
                    <a:pt x="237" y="893"/>
                    <a:pt x="237" y="874"/>
                  </a:cubicBezTo>
                  <a:cubicBezTo>
                    <a:pt x="237" y="233"/>
                    <a:pt x="237" y="233"/>
                    <a:pt x="237" y="233"/>
                  </a:cubicBezTo>
                  <a:cubicBezTo>
                    <a:pt x="237" y="233"/>
                    <a:pt x="240" y="236"/>
                    <a:pt x="243" y="236"/>
                  </a:cubicBezTo>
                  <a:cubicBezTo>
                    <a:pt x="251" y="244"/>
                    <a:pt x="254" y="258"/>
                    <a:pt x="254" y="276"/>
                  </a:cubicBezTo>
                  <a:cubicBezTo>
                    <a:pt x="254" y="487"/>
                    <a:pt x="254" y="487"/>
                    <a:pt x="254" y="487"/>
                  </a:cubicBezTo>
                  <a:cubicBezTo>
                    <a:pt x="254" y="501"/>
                    <a:pt x="267" y="515"/>
                    <a:pt x="281" y="515"/>
                  </a:cubicBezTo>
                  <a:cubicBezTo>
                    <a:pt x="294" y="515"/>
                    <a:pt x="308" y="501"/>
                    <a:pt x="308" y="487"/>
                  </a:cubicBezTo>
                  <a:cubicBezTo>
                    <a:pt x="308" y="276"/>
                    <a:pt x="308" y="276"/>
                    <a:pt x="308" y="276"/>
                  </a:cubicBezTo>
                  <a:cubicBezTo>
                    <a:pt x="308" y="244"/>
                    <a:pt x="297" y="217"/>
                    <a:pt x="278" y="201"/>
                  </a:cubicBezTo>
                  <a:close/>
                  <a:moveTo>
                    <a:pt x="153" y="147"/>
                  </a:moveTo>
                  <a:lnTo>
                    <a:pt x="153" y="147"/>
                  </a:lnTo>
                  <a:cubicBezTo>
                    <a:pt x="189" y="147"/>
                    <a:pt x="219" y="114"/>
                    <a:pt x="219" y="73"/>
                  </a:cubicBezTo>
                  <a:cubicBezTo>
                    <a:pt x="219" y="33"/>
                    <a:pt x="189" y="0"/>
                    <a:pt x="153" y="0"/>
                  </a:cubicBezTo>
                  <a:cubicBezTo>
                    <a:pt x="118" y="0"/>
                    <a:pt x="89" y="33"/>
                    <a:pt x="89" y="73"/>
                  </a:cubicBezTo>
                  <a:cubicBezTo>
                    <a:pt x="89" y="114"/>
                    <a:pt x="118" y="147"/>
                    <a:pt x="153" y="147"/>
                  </a:cubicBezTo>
                  <a:close/>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sp>
          <p:nvSpPr>
            <p:cNvPr id="85" name="Freeform 228"/>
            <p:cNvSpPr>
              <a:spLocks noChangeArrowheads="1"/>
            </p:cNvSpPr>
            <p:nvPr/>
          </p:nvSpPr>
          <p:spPr bwMode="auto">
            <a:xfrm>
              <a:off x="10263713" y="5800762"/>
              <a:ext cx="3852699" cy="942572"/>
            </a:xfrm>
            <a:custGeom>
              <a:avLst/>
              <a:gdLst>
                <a:gd name="T0" fmla="*/ 1029 w 1040"/>
                <a:gd name="T1" fmla="*/ 285 h 315"/>
                <a:gd name="T2" fmla="*/ 1029 w 1040"/>
                <a:gd name="T3" fmla="*/ 285 h 315"/>
                <a:gd name="T4" fmla="*/ 1029 w 1040"/>
                <a:gd name="T5" fmla="*/ 258 h 315"/>
                <a:gd name="T6" fmla="*/ 910 w 1040"/>
                <a:gd name="T7" fmla="*/ 138 h 315"/>
                <a:gd name="T8" fmla="*/ 531 w 1040"/>
                <a:gd name="T9" fmla="*/ 138 h 315"/>
                <a:gd name="T10" fmla="*/ 531 w 1040"/>
                <a:gd name="T11" fmla="*/ 33 h 315"/>
                <a:gd name="T12" fmla="*/ 541 w 1040"/>
                <a:gd name="T13" fmla="*/ 19 h 315"/>
                <a:gd name="T14" fmla="*/ 520 w 1040"/>
                <a:gd name="T15" fmla="*/ 0 h 315"/>
                <a:gd name="T16" fmla="*/ 495 w 1040"/>
                <a:gd name="T17" fmla="*/ 19 h 315"/>
                <a:gd name="T18" fmla="*/ 506 w 1040"/>
                <a:gd name="T19" fmla="*/ 33 h 315"/>
                <a:gd name="T20" fmla="*/ 506 w 1040"/>
                <a:gd name="T21" fmla="*/ 138 h 315"/>
                <a:gd name="T22" fmla="*/ 127 w 1040"/>
                <a:gd name="T23" fmla="*/ 138 h 315"/>
                <a:gd name="T24" fmla="*/ 11 w 1040"/>
                <a:gd name="T25" fmla="*/ 258 h 315"/>
                <a:gd name="T26" fmla="*/ 11 w 1040"/>
                <a:gd name="T27" fmla="*/ 285 h 315"/>
                <a:gd name="T28" fmla="*/ 0 w 1040"/>
                <a:gd name="T29" fmla="*/ 298 h 315"/>
                <a:gd name="T30" fmla="*/ 22 w 1040"/>
                <a:gd name="T31" fmla="*/ 314 h 315"/>
                <a:gd name="T32" fmla="*/ 46 w 1040"/>
                <a:gd name="T33" fmla="*/ 298 h 315"/>
                <a:gd name="T34" fmla="*/ 38 w 1040"/>
                <a:gd name="T35" fmla="*/ 285 h 315"/>
                <a:gd name="T36" fmla="*/ 38 w 1040"/>
                <a:gd name="T37" fmla="*/ 258 h 315"/>
                <a:gd name="T38" fmla="*/ 127 w 1040"/>
                <a:gd name="T39" fmla="*/ 165 h 315"/>
                <a:gd name="T40" fmla="*/ 506 w 1040"/>
                <a:gd name="T41" fmla="*/ 165 h 315"/>
                <a:gd name="T42" fmla="*/ 506 w 1040"/>
                <a:gd name="T43" fmla="*/ 285 h 315"/>
                <a:gd name="T44" fmla="*/ 495 w 1040"/>
                <a:gd name="T45" fmla="*/ 298 h 315"/>
                <a:gd name="T46" fmla="*/ 520 w 1040"/>
                <a:gd name="T47" fmla="*/ 314 h 315"/>
                <a:gd name="T48" fmla="*/ 541 w 1040"/>
                <a:gd name="T49" fmla="*/ 298 h 315"/>
                <a:gd name="T50" fmla="*/ 531 w 1040"/>
                <a:gd name="T51" fmla="*/ 285 h 315"/>
                <a:gd name="T52" fmla="*/ 531 w 1040"/>
                <a:gd name="T53" fmla="*/ 165 h 315"/>
                <a:gd name="T54" fmla="*/ 910 w 1040"/>
                <a:gd name="T55" fmla="*/ 165 h 315"/>
                <a:gd name="T56" fmla="*/ 1002 w 1040"/>
                <a:gd name="T57" fmla="*/ 258 h 315"/>
                <a:gd name="T58" fmla="*/ 1002 w 1040"/>
                <a:gd name="T59" fmla="*/ 285 h 315"/>
                <a:gd name="T60" fmla="*/ 994 w 1040"/>
                <a:gd name="T61" fmla="*/ 298 h 315"/>
                <a:gd name="T62" fmla="*/ 1015 w 1040"/>
                <a:gd name="T63" fmla="*/ 314 h 315"/>
                <a:gd name="T64" fmla="*/ 1039 w 1040"/>
                <a:gd name="T65" fmla="*/ 298 h 315"/>
                <a:gd name="T66" fmla="*/ 1029 w 1040"/>
                <a:gd name="T67" fmla="*/ 28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0" h="315">
                  <a:moveTo>
                    <a:pt x="1029" y="285"/>
                  </a:moveTo>
                  <a:lnTo>
                    <a:pt x="1029" y="285"/>
                  </a:lnTo>
                  <a:cubicBezTo>
                    <a:pt x="1029" y="258"/>
                    <a:pt x="1029" y="258"/>
                    <a:pt x="1029" y="258"/>
                  </a:cubicBezTo>
                  <a:cubicBezTo>
                    <a:pt x="1029" y="192"/>
                    <a:pt x="974" y="138"/>
                    <a:pt x="910" y="138"/>
                  </a:cubicBezTo>
                  <a:cubicBezTo>
                    <a:pt x="531" y="138"/>
                    <a:pt x="531" y="138"/>
                    <a:pt x="531" y="138"/>
                  </a:cubicBezTo>
                  <a:cubicBezTo>
                    <a:pt x="531" y="33"/>
                    <a:pt x="531" y="33"/>
                    <a:pt x="531" y="33"/>
                  </a:cubicBezTo>
                  <a:cubicBezTo>
                    <a:pt x="539" y="27"/>
                    <a:pt x="541" y="25"/>
                    <a:pt x="541" y="19"/>
                  </a:cubicBezTo>
                  <a:cubicBezTo>
                    <a:pt x="541" y="8"/>
                    <a:pt x="531" y="0"/>
                    <a:pt x="520" y="0"/>
                  </a:cubicBezTo>
                  <a:cubicBezTo>
                    <a:pt x="506" y="0"/>
                    <a:pt x="495" y="8"/>
                    <a:pt x="495" y="19"/>
                  </a:cubicBezTo>
                  <a:cubicBezTo>
                    <a:pt x="495" y="25"/>
                    <a:pt x="498" y="27"/>
                    <a:pt x="506" y="33"/>
                  </a:cubicBezTo>
                  <a:cubicBezTo>
                    <a:pt x="506" y="138"/>
                    <a:pt x="506" y="138"/>
                    <a:pt x="506" y="138"/>
                  </a:cubicBezTo>
                  <a:cubicBezTo>
                    <a:pt x="127" y="138"/>
                    <a:pt x="127" y="138"/>
                    <a:pt x="127" y="138"/>
                  </a:cubicBezTo>
                  <a:cubicBezTo>
                    <a:pt x="63" y="138"/>
                    <a:pt x="11" y="192"/>
                    <a:pt x="11" y="258"/>
                  </a:cubicBezTo>
                  <a:cubicBezTo>
                    <a:pt x="11" y="285"/>
                    <a:pt x="11" y="285"/>
                    <a:pt x="11" y="285"/>
                  </a:cubicBezTo>
                  <a:cubicBezTo>
                    <a:pt x="3" y="287"/>
                    <a:pt x="0" y="293"/>
                    <a:pt x="0" y="298"/>
                  </a:cubicBezTo>
                  <a:cubicBezTo>
                    <a:pt x="0" y="309"/>
                    <a:pt x="11" y="314"/>
                    <a:pt x="22" y="314"/>
                  </a:cubicBezTo>
                  <a:cubicBezTo>
                    <a:pt x="36" y="314"/>
                    <a:pt x="46" y="309"/>
                    <a:pt x="46" y="298"/>
                  </a:cubicBezTo>
                  <a:cubicBezTo>
                    <a:pt x="46" y="293"/>
                    <a:pt x="43" y="287"/>
                    <a:pt x="38" y="285"/>
                  </a:cubicBezTo>
                  <a:cubicBezTo>
                    <a:pt x="38" y="258"/>
                    <a:pt x="38" y="258"/>
                    <a:pt x="38" y="258"/>
                  </a:cubicBezTo>
                  <a:cubicBezTo>
                    <a:pt x="38" y="206"/>
                    <a:pt x="78" y="165"/>
                    <a:pt x="127" y="165"/>
                  </a:cubicBezTo>
                  <a:cubicBezTo>
                    <a:pt x="506" y="165"/>
                    <a:pt x="506" y="165"/>
                    <a:pt x="506" y="165"/>
                  </a:cubicBezTo>
                  <a:cubicBezTo>
                    <a:pt x="506" y="285"/>
                    <a:pt x="506" y="285"/>
                    <a:pt x="506" y="285"/>
                  </a:cubicBezTo>
                  <a:cubicBezTo>
                    <a:pt x="498" y="287"/>
                    <a:pt x="495" y="293"/>
                    <a:pt x="495" y="298"/>
                  </a:cubicBezTo>
                  <a:cubicBezTo>
                    <a:pt x="495" y="309"/>
                    <a:pt x="506" y="314"/>
                    <a:pt x="520" y="314"/>
                  </a:cubicBezTo>
                  <a:cubicBezTo>
                    <a:pt x="531" y="314"/>
                    <a:pt x="541" y="309"/>
                    <a:pt x="541" y="298"/>
                  </a:cubicBezTo>
                  <a:cubicBezTo>
                    <a:pt x="541" y="293"/>
                    <a:pt x="539" y="287"/>
                    <a:pt x="531" y="285"/>
                  </a:cubicBezTo>
                  <a:cubicBezTo>
                    <a:pt x="531" y="165"/>
                    <a:pt x="531" y="165"/>
                    <a:pt x="531" y="165"/>
                  </a:cubicBezTo>
                  <a:cubicBezTo>
                    <a:pt x="910" y="165"/>
                    <a:pt x="910" y="165"/>
                    <a:pt x="910" y="165"/>
                  </a:cubicBezTo>
                  <a:cubicBezTo>
                    <a:pt x="961" y="165"/>
                    <a:pt x="1002" y="206"/>
                    <a:pt x="1002" y="258"/>
                  </a:cubicBezTo>
                  <a:cubicBezTo>
                    <a:pt x="1002" y="285"/>
                    <a:pt x="1002" y="285"/>
                    <a:pt x="1002" y="285"/>
                  </a:cubicBezTo>
                  <a:cubicBezTo>
                    <a:pt x="996" y="287"/>
                    <a:pt x="994" y="293"/>
                    <a:pt x="994" y="298"/>
                  </a:cubicBezTo>
                  <a:cubicBezTo>
                    <a:pt x="994" y="309"/>
                    <a:pt x="1004" y="314"/>
                    <a:pt x="1015" y="314"/>
                  </a:cubicBezTo>
                  <a:cubicBezTo>
                    <a:pt x="1029" y="314"/>
                    <a:pt x="1039" y="309"/>
                    <a:pt x="1039" y="298"/>
                  </a:cubicBezTo>
                  <a:cubicBezTo>
                    <a:pt x="1039" y="293"/>
                    <a:pt x="1034" y="287"/>
                    <a:pt x="1029" y="285"/>
                  </a:cubicBezTo>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grpSp>
      <p:grpSp>
        <p:nvGrpSpPr>
          <p:cNvPr id="77" name="Group 76"/>
          <p:cNvGrpSpPr/>
          <p:nvPr/>
        </p:nvGrpSpPr>
        <p:grpSpPr>
          <a:xfrm>
            <a:off x="4634618" y="241509"/>
            <a:ext cx="2922770" cy="1039544"/>
            <a:chOff x="9245472" y="483017"/>
            <a:chExt cx="5845539" cy="2079087"/>
          </a:xfrm>
        </p:grpSpPr>
        <p:sp>
          <p:nvSpPr>
            <p:cNvPr id="79" name="TextBox 78"/>
            <p:cNvSpPr txBox="1"/>
            <p:nvPr/>
          </p:nvSpPr>
          <p:spPr>
            <a:xfrm>
              <a:off x="9245472" y="483017"/>
              <a:ext cx="5845539" cy="1446533"/>
            </a:xfrm>
            <a:prstGeom prst="rect">
              <a:avLst/>
            </a:prstGeom>
            <a:noFill/>
          </p:spPr>
          <p:txBody>
            <a:bodyPr wrap="none" lIns="45711" tIns="22856" rIns="45711" bIns="22856" rtlCol="0">
              <a:spAutoFit/>
            </a:bodyPr>
            <a:lstStyle/>
            <a:p>
              <a:pPr algn="ctr" defTabSz="913765"/>
              <a:r>
                <a:rPr lang="en-US" sz="4400" b="1" dirty="0">
                  <a:solidFill>
                    <a:srgbClr val="445469"/>
                  </a:solidFill>
                  <a:latin typeface="Lato Regular"/>
                  <a:cs typeface="Lato Regular"/>
                </a:rPr>
                <a:t>Our Target</a:t>
              </a:r>
              <a:endParaRPr lang="id-ID" sz="4400" b="1" dirty="0">
                <a:solidFill>
                  <a:srgbClr val="445469"/>
                </a:solidFill>
                <a:latin typeface="Lato Regular"/>
                <a:cs typeface="Lato Regular"/>
              </a:endParaRPr>
            </a:p>
          </p:txBody>
        </p:sp>
        <p:sp>
          <p:nvSpPr>
            <p:cNvPr id="81" name="Rectangle 80"/>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3765"/>
              <a:endParaRPr lang="en-US" dirty="0">
                <a:solidFill>
                  <a:srgbClr val="9BBB5C"/>
                </a:solidFill>
                <a:latin typeface="Open Sans Light"/>
              </a:endParaRPr>
            </a:p>
          </p:txBody>
        </p:sp>
      </p:grpSp>
      <p:sp>
        <p:nvSpPr>
          <p:cNvPr id="3" name="Rectangle 1"/>
          <p:cNvSpPr>
            <a:spLocks noChangeArrowheads="1"/>
          </p:cNvSpPr>
          <p:nvPr/>
        </p:nvSpPr>
        <p:spPr bwMode="auto">
          <a:xfrm>
            <a:off x="4159272" y="1002506"/>
            <a:ext cx="387125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How to create a preliminary impression of a homepage</a:t>
            </a:r>
            <a:r>
              <a:rPr kumimoji="0" lang="zh-CN"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353453" y="3130185"/>
            <a:ext cx="19594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R="0" lvl="0" indent="0" algn="r" defTabSz="913765" fontAlgn="base">
              <a:lnSpc>
                <a:spcPct val="100000"/>
              </a:lnSpc>
              <a:spcBef>
                <a:spcPct val="0"/>
              </a:spcBef>
              <a:spcAft>
                <a:spcPct val="0"/>
              </a:spcAft>
              <a:buClrTx/>
              <a:buSzTx/>
              <a:buFontTx/>
              <a:buNone/>
            </a:pPr>
            <a:r>
              <a:rPr lang="en-US" altLang="en-US" sz="1600" b="1" dirty="0">
                <a:solidFill>
                  <a:srgbClr val="445469"/>
                </a:solidFill>
                <a:latin typeface="Lato Regular"/>
              </a:rPr>
              <a:t>Daily/work schedule</a:t>
            </a:r>
            <a:endParaRPr lang="en-US" altLang="en-US" sz="1600" b="1" dirty="0">
              <a:solidFill>
                <a:srgbClr val="445469"/>
              </a:solidFill>
              <a:latin typeface="Lato Regular"/>
            </a:endParaRPr>
          </a:p>
        </p:txBody>
      </p:sp>
      <p:pic>
        <p:nvPicPr>
          <p:cNvPr id="66" name="Picture 65"/>
          <p:cNvPicPr>
            <a:picLocks noChangeAspect="1"/>
          </p:cNvPicPr>
          <p:nvPr/>
        </p:nvPicPr>
        <p:blipFill>
          <a:blip r:embed="rId1"/>
          <a:stretch>
            <a:fillRect/>
          </a:stretch>
        </p:blipFill>
        <p:spPr>
          <a:xfrm>
            <a:off x="4029284" y="6065499"/>
            <a:ext cx="4152190" cy="666750"/>
          </a:xfrm>
          <a:prstGeom prst="rect">
            <a:avLst/>
          </a:prstGeom>
        </p:spPr>
      </p:pic>
    </p:spTree>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0"/>
                                        </p:tgtEl>
                                        <p:attrNameLst>
                                          <p:attrName>style.visibility</p:attrName>
                                        </p:attrNameLst>
                                      </p:cBhvr>
                                      <p:to>
                                        <p:strVal val="visible"/>
                                      </p:to>
                                    </p:set>
                                    <p:anim calcmode="lin" valueType="num">
                                      <p:cBhvr additive="base">
                                        <p:cTn id="7" dur="500" fill="hold"/>
                                        <p:tgtEl>
                                          <p:spTgt spid="350"/>
                                        </p:tgtEl>
                                        <p:attrNameLst>
                                          <p:attrName>ppt_x</p:attrName>
                                        </p:attrNameLst>
                                      </p:cBhvr>
                                      <p:tavLst>
                                        <p:tav tm="0">
                                          <p:val>
                                            <p:strVal val="#ppt_x"/>
                                          </p:val>
                                        </p:tav>
                                        <p:tav tm="100000">
                                          <p:val>
                                            <p:strVal val="#ppt_x"/>
                                          </p:val>
                                        </p:tav>
                                      </p:tavLst>
                                    </p:anim>
                                    <p:anim calcmode="lin" valueType="num">
                                      <p:cBhvr additive="base">
                                        <p:cTn id="8" dur="500" fill="hold"/>
                                        <p:tgtEl>
                                          <p:spTgt spid="3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1"/>
                                        </p:tgtEl>
                                        <p:attrNameLst>
                                          <p:attrName>style.visibility</p:attrName>
                                        </p:attrNameLst>
                                      </p:cBhvr>
                                      <p:to>
                                        <p:strVal val="visible"/>
                                      </p:to>
                                    </p:set>
                                    <p:anim calcmode="lin" valueType="num">
                                      <p:cBhvr additive="base">
                                        <p:cTn id="11" dur="500" fill="hold"/>
                                        <p:tgtEl>
                                          <p:spTgt spid="351"/>
                                        </p:tgtEl>
                                        <p:attrNameLst>
                                          <p:attrName>ppt_x</p:attrName>
                                        </p:attrNameLst>
                                      </p:cBhvr>
                                      <p:tavLst>
                                        <p:tav tm="0">
                                          <p:val>
                                            <p:strVal val="#ppt_x"/>
                                          </p:val>
                                        </p:tav>
                                        <p:tav tm="100000">
                                          <p:val>
                                            <p:strVal val="#ppt_x"/>
                                          </p:val>
                                        </p:tav>
                                      </p:tavLst>
                                    </p:anim>
                                    <p:anim calcmode="lin" valueType="num">
                                      <p:cBhvr additive="base">
                                        <p:cTn id="12" dur="500" fill="hold"/>
                                        <p:tgtEl>
                                          <p:spTgt spid="3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2"/>
                                        </p:tgtEl>
                                        <p:attrNameLst>
                                          <p:attrName>style.visibility</p:attrName>
                                        </p:attrNameLst>
                                      </p:cBhvr>
                                      <p:to>
                                        <p:strVal val="visible"/>
                                      </p:to>
                                    </p:set>
                                    <p:anim calcmode="lin" valueType="num">
                                      <p:cBhvr additive="base">
                                        <p:cTn id="15" dur="500" fill="hold"/>
                                        <p:tgtEl>
                                          <p:spTgt spid="352"/>
                                        </p:tgtEl>
                                        <p:attrNameLst>
                                          <p:attrName>ppt_x</p:attrName>
                                        </p:attrNameLst>
                                      </p:cBhvr>
                                      <p:tavLst>
                                        <p:tav tm="0">
                                          <p:val>
                                            <p:strVal val="#ppt_x"/>
                                          </p:val>
                                        </p:tav>
                                        <p:tav tm="100000">
                                          <p:val>
                                            <p:strVal val="#ppt_x"/>
                                          </p:val>
                                        </p:tav>
                                      </p:tavLst>
                                    </p:anim>
                                    <p:anim calcmode="lin" valueType="num">
                                      <p:cBhvr additive="base">
                                        <p:cTn id="16" dur="500" fill="hold"/>
                                        <p:tgtEl>
                                          <p:spTgt spid="3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3"/>
                                        </p:tgtEl>
                                        <p:attrNameLst>
                                          <p:attrName>style.visibility</p:attrName>
                                        </p:attrNameLst>
                                      </p:cBhvr>
                                      <p:to>
                                        <p:strVal val="visible"/>
                                      </p:to>
                                    </p:set>
                                    <p:anim calcmode="lin" valueType="num">
                                      <p:cBhvr additive="base">
                                        <p:cTn id="19" dur="500" fill="hold"/>
                                        <p:tgtEl>
                                          <p:spTgt spid="353"/>
                                        </p:tgtEl>
                                        <p:attrNameLst>
                                          <p:attrName>ppt_x</p:attrName>
                                        </p:attrNameLst>
                                      </p:cBhvr>
                                      <p:tavLst>
                                        <p:tav tm="0">
                                          <p:val>
                                            <p:strVal val="#ppt_x"/>
                                          </p:val>
                                        </p:tav>
                                        <p:tav tm="100000">
                                          <p:val>
                                            <p:strVal val="#ppt_x"/>
                                          </p:val>
                                        </p:tav>
                                      </p:tavLst>
                                    </p:anim>
                                    <p:anim calcmode="lin" valueType="num">
                                      <p:cBhvr additive="base">
                                        <p:cTn id="20" dur="500" fill="hold"/>
                                        <p:tgtEl>
                                          <p:spTgt spid="35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5"/>
                                        </p:tgtEl>
                                        <p:attrNameLst>
                                          <p:attrName>style.visibility</p:attrName>
                                        </p:attrNameLst>
                                      </p:cBhvr>
                                      <p:to>
                                        <p:strVal val="visible"/>
                                      </p:to>
                                    </p:set>
                                    <p:anim calcmode="lin" valueType="num">
                                      <p:cBhvr additive="base">
                                        <p:cTn id="23" dur="500" fill="hold"/>
                                        <p:tgtEl>
                                          <p:spTgt spid="355"/>
                                        </p:tgtEl>
                                        <p:attrNameLst>
                                          <p:attrName>ppt_x</p:attrName>
                                        </p:attrNameLst>
                                      </p:cBhvr>
                                      <p:tavLst>
                                        <p:tav tm="0">
                                          <p:val>
                                            <p:strVal val="#ppt_x"/>
                                          </p:val>
                                        </p:tav>
                                        <p:tav tm="100000">
                                          <p:val>
                                            <p:strVal val="#ppt_x"/>
                                          </p:val>
                                        </p:tav>
                                      </p:tavLst>
                                    </p:anim>
                                    <p:anim calcmode="lin" valueType="num">
                                      <p:cBhvr additive="base">
                                        <p:cTn id="24" dur="500" fill="hold"/>
                                        <p:tgtEl>
                                          <p:spTgt spid="35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4"/>
                                        </p:tgtEl>
                                        <p:attrNameLst>
                                          <p:attrName>style.visibility</p:attrName>
                                        </p:attrNameLst>
                                      </p:cBhvr>
                                      <p:to>
                                        <p:strVal val="visible"/>
                                      </p:to>
                                    </p:set>
                                    <p:anim calcmode="lin" valueType="num">
                                      <p:cBhvr additive="base">
                                        <p:cTn id="27" dur="500" fill="hold"/>
                                        <p:tgtEl>
                                          <p:spTgt spid="394"/>
                                        </p:tgtEl>
                                        <p:attrNameLst>
                                          <p:attrName>ppt_x</p:attrName>
                                        </p:attrNameLst>
                                      </p:cBhvr>
                                      <p:tavLst>
                                        <p:tav tm="0">
                                          <p:val>
                                            <p:strVal val="#ppt_x"/>
                                          </p:val>
                                        </p:tav>
                                        <p:tav tm="100000">
                                          <p:val>
                                            <p:strVal val="#ppt_x"/>
                                          </p:val>
                                        </p:tav>
                                      </p:tavLst>
                                    </p:anim>
                                    <p:anim calcmode="lin" valueType="num">
                                      <p:cBhvr additive="base">
                                        <p:cTn id="28" dur="500" fill="hold"/>
                                        <p:tgtEl>
                                          <p:spTgt spid="39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3"/>
                                        </p:tgtEl>
                                        <p:attrNameLst>
                                          <p:attrName>style.visibility</p:attrName>
                                        </p:attrNameLst>
                                      </p:cBhvr>
                                      <p:to>
                                        <p:strVal val="visible"/>
                                      </p:to>
                                    </p:set>
                                    <p:anim calcmode="lin" valueType="num">
                                      <p:cBhvr additive="base">
                                        <p:cTn id="31" dur="500" fill="hold"/>
                                        <p:tgtEl>
                                          <p:spTgt spid="493"/>
                                        </p:tgtEl>
                                        <p:attrNameLst>
                                          <p:attrName>ppt_x</p:attrName>
                                        </p:attrNameLst>
                                      </p:cBhvr>
                                      <p:tavLst>
                                        <p:tav tm="0">
                                          <p:val>
                                            <p:strVal val="#ppt_x"/>
                                          </p:val>
                                        </p:tav>
                                        <p:tav tm="100000">
                                          <p:val>
                                            <p:strVal val="#ppt_x"/>
                                          </p:val>
                                        </p:tav>
                                      </p:tavLst>
                                    </p:anim>
                                    <p:anim calcmode="lin" valueType="num">
                                      <p:cBhvr additive="base">
                                        <p:cTn id="32" dur="500" fill="hold"/>
                                        <p:tgtEl>
                                          <p:spTgt spid="49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6"/>
                                        </p:tgtEl>
                                        <p:attrNameLst>
                                          <p:attrName>style.visibility</p:attrName>
                                        </p:attrNameLst>
                                      </p:cBhvr>
                                      <p:to>
                                        <p:strVal val="visible"/>
                                      </p:to>
                                    </p:set>
                                    <p:anim calcmode="lin" valueType="num">
                                      <p:cBhvr additive="base">
                                        <p:cTn id="35" dur="500" fill="hold"/>
                                        <p:tgtEl>
                                          <p:spTgt spid="506"/>
                                        </p:tgtEl>
                                        <p:attrNameLst>
                                          <p:attrName>ppt_x</p:attrName>
                                        </p:attrNameLst>
                                      </p:cBhvr>
                                      <p:tavLst>
                                        <p:tav tm="0">
                                          <p:val>
                                            <p:strVal val="#ppt_x"/>
                                          </p:val>
                                        </p:tav>
                                        <p:tav tm="100000">
                                          <p:val>
                                            <p:strVal val="#ppt_x"/>
                                          </p:val>
                                        </p:tav>
                                      </p:tavLst>
                                    </p:anim>
                                    <p:anim calcmode="lin" valueType="num">
                                      <p:cBhvr additive="base">
                                        <p:cTn id="36" dur="500" fill="hold"/>
                                        <p:tgtEl>
                                          <p:spTgt spid="50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1"/>
                                        </p:tgtEl>
                                        <p:attrNameLst>
                                          <p:attrName>style.visibility</p:attrName>
                                        </p:attrNameLst>
                                      </p:cBhvr>
                                      <p:to>
                                        <p:strVal val="visible"/>
                                      </p:to>
                                    </p:set>
                                    <p:anim calcmode="lin" valueType="num">
                                      <p:cBhvr additive="base">
                                        <p:cTn id="39" dur="500" fill="hold"/>
                                        <p:tgtEl>
                                          <p:spTgt spid="371"/>
                                        </p:tgtEl>
                                        <p:attrNameLst>
                                          <p:attrName>ppt_x</p:attrName>
                                        </p:attrNameLst>
                                      </p:cBhvr>
                                      <p:tavLst>
                                        <p:tav tm="0">
                                          <p:val>
                                            <p:strVal val="#ppt_x"/>
                                          </p:val>
                                        </p:tav>
                                        <p:tav tm="100000">
                                          <p:val>
                                            <p:strVal val="#ppt_x"/>
                                          </p:val>
                                        </p:tav>
                                      </p:tavLst>
                                    </p:anim>
                                    <p:anim calcmode="lin" valueType="num">
                                      <p:cBhvr additive="base">
                                        <p:cTn id="40" dur="500" fill="hold"/>
                                        <p:tgtEl>
                                          <p:spTgt spid="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5"/>
                                        </p:tgtEl>
                                        <p:attrNameLst>
                                          <p:attrName>style.visibility</p:attrName>
                                        </p:attrNameLst>
                                      </p:cBhvr>
                                      <p:to>
                                        <p:strVal val="visible"/>
                                      </p:to>
                                    </p:set>
                                    <p:anim calcmode="lin" valueType="num">
                                      <p:cBhvr additive="base">
                                        <p:cTn id="43" dur="500" fill="hold"/>
                                        <p:tgtEl>
                                          <p:spTgt spid="375"/>
                                        </p:tgtEl>
                                        <p:attrNameLst>
                                          <p:attrName>ppt_x</p:attrName>
                                        </p:attrNameLst>
                                      </p:cBhvr>
                                      <p:tavLst>
                                        <p:tav tm="0">
                                          <p:val>
                                            <p:strVal val="#ppt_x"/>
                                          </p:val>
                                        </p:tav>
                                        <p:tav tm="100000">
                                          <p:val>
                                            <p:strVal val="#ppt_x"/>
                                          </p:val>
                                        </p:tav>
                                      </p:tavLst>
                                    </p:anim>
                                    <p:anim calcmode="lin" valueType="num">
                                      <p:cBhvr additive="base">
                                        <p:cTn id="44" dur="500" fill="hold"/>
                                        <p:tgtEl>
                                          <p:spTgt spid="37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6"/>
                                        </p:tgtEl>
                                        <p:attrNameLst>
                                          <p:attrName>style.visibility</p:attrName>
                                        </p:attrNameLst>
                                      </p:cBhvr>
                                      <p:to>
                                        <p:strVal val="visible"/>
                                      </p:to>
                                    </p:set>
                                    <p:anim calcmode="lin" valueType="num">
                                      <p:cBhvr additive="base">
                                        <p:cTn id="47" dur="500" fill="hold"/>
                                        <p:tgtEl>
                                          <p:spTgt spid="376"/>
                                        </p:tgtEl>
                                        <p:attrNameLst>
                                          <p:attrName>ppt_x</p:attrName>
                                        </p:attrNameLst>
                                      </p:cBhvr>
                                      <p:tavLst>
                                        <p:tav tm="0">
                                          <p:val>
                                            <p:strVal val="#ppt_x"/>
                                          </p:val>
                                        </p:tav>
                                        <p:tav tm="100000">
                                          <p:val>
                                            <p:strVal val="#ppt_x"/>
                                          </p:val>
                                        </p:tav>
                                      </p:tavLst>
                                    </p:anim>
                                    <p:anim calcmode="lin" valueType="num">
                                      <p:cBhvr additive="base">
                                        <p:cTn id="48" dur="500" fill="hold"/>
                                        <p:tgtEl>
                                          <p:spTgt spid="37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77"/>
                                        </p:tgtEl>
                                        <p:attrNameLst>
                                          <p:attrName>style.visibility</p:attrName>
                                        </p:attrNameLst>
                                      </p:cBhvr>
                                      <p:to>
                                        <p:strVal val="visible"/>
                                      </p:to>
                                    </p:set>
                                    <p:anim calcmode="lin" valueType="num">
                                      <p:cBhvr additive="base">
                                        <p:cTn id="51" dur="500" fill="hold"/>
                                        <p:tgtEl>
                                          <p:spTgt spid="377"/>
                                        </p:tgtEl>
                                        <p:attrNameLst>
                                          <p:attrName>ppt_x</p:attrName>
                                        </p:attrNameLst>
                                      </p:cBhvr>
                                      <p:tavLst>
                                        <p:tav tm="0">
                                          <p:val>
                                            <p:strVal val="#ppt_x"/>
                                          </p:val>
                                        </p:tav>
                                        <p:tav tm="100000">
                                          <p:val>
                                            <p:strVal val="#ppt_x"/>
                                          </p:val>
                                        </p:tav>
                                      </p:tavLst>
                                    </p:anim>
                                    <p:anim calcmode="lin" valueType="num">
                                      <p:cBhvr additive="base">
                                        <p:cTn id="52" dur="500" fill="hold"/>
                                        <p:tgtEl>
                                          <p:spTgt spid="37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82"/>
                                        </p:tgtEl>
                                        <p:attrNameLst>
                                          <p:attrName>style.visibility</p:attrName>
                                        </p:attrNameLst>
                                      </p:cBhvr>
                                      <p:to>
                                        <p:strVal val="visible"/>
                                      </p:to>
                                    </p:set>
                                    <p:anim calcmode="lin" valueType="num">
                                      <p:cBhvr additive="base">
                                        <p:cTn id="55" dur="500" fill="hold"/>
                                        <p:tgtEl>
                                          <p:spTgt spid="382"/>
                                        </p:tgtEl>
                                        <p:attrNameLst>
                                          <p:attrName>ppt_x</p:attrName>
                                        </p:attrNameLst>
                                      </p:cBhvr>
                                      <p:tavLst>
                                        <p:tav tm="0">
                                          <p:val>
                                            <p:strVal val="#ppt_x"/>
                                          </p:val>
                                        </p:tav>
                                        <p:tav tm="100000">
                                          <p:val>
                                            <p:strVal val="#ppt_x"/>
                                          </p:val>
                                        </p:tav>
                                      </p:tavLst>
                                    </p:anim>
                                    <p:anim calcmode="lin" valueType="num">
                                      <p:cBhvr additive="base">
                                        <p:cTn id="56" dur="500" fill="hold"/>
                                        <p:tgtEl>
                                          <p:spTgt spid="38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87"/>
                                        </p:tgtEl>
                                        <p:attrNameLst>
                                          <p:attrName>style.visibility</p:attrName>
                                        </p:attrNameLst>
                                      </p:cBhvr>
                                      <p:to>
                                        <p:strVal val="visible"/>
                                      </p:to>
                                    </p:set>
                                    <p:anim calcmode="lin" valueType="num">
                                      <p:cBhvr additive="base">
                                        <p:cTn id="59" dur="500" fill="hold"/>
                                        <p:tgtEl>
                                          <p:spTgt spid="387"/>
                                        </p:tgtEl>
                                        <p:attrNameLst>
                                          <p:attrName>ppt_x</p:attrName>
                                        </p:attrNameLst>
                                      </p:cBhvr>
                                      <p:tavLst>
                                        <p:tav tm="0">
                                          <p:val>
                                            <p:strVal val="#ppt_x"/>
                                          </p:val>
                                        </p:tav>
                                        <p:tav tm="100000">
                                          <p:val>
                                            <p:strVal val="#ppt_x"/>
                                          </p:val>
                                        </p:tav>
                                      </p:tavLst>
                                    </p:anim>
                                    <p:anim calcmode="lin" valueType="num">
                                      <p:cBhvr additive="base">
                                        <p:cTn id="60" dur="500" fill="hold"/>
                                        <p:tgtEl>
                                          <p:spTgt spid="38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88"/>
                                        </p:tgtEl>
                                        <p:attrNameLst>
                                          <p:attrName>style.visibility</p:attrName>
                                        </p:attrNameLst>
                                      </p:cBhvr>
                                      <p:to>
                                        <p:strVal val="visible"/>
                                      </p:to>
                                    </p:set>
                                    <p:anim calcmode="lin" valueType="num">
                                      <p:cBhvr additive="base">
                                        <p:cTn id="63" dur="500" fill="hold"/>
                                        <p:tgtEl>
                                          <p:spTgt spid="388"/>
                                        </p:tgtEl>
                                        <p:attrNameLst>
                                          <p:attrName>ppt_x</p:attrName>
                                        </p:attrNameLst>
                                      </p:cBhvr>
                                      <p:tavLst>
                                        <p:tav tm="0">
                                          <p:val>
                                            <p:strVal val="#ppt_x"/>
                                          </p:val>
                                        </p:tav>
                                        <p:tav tm="100000">
                                          <p:val>
                                            <p:strVal val="#ppt_x"/>
                                          </p:val>
                                        </p:tav>
                                      </p:tavLst>
                                    </p:anim>
                                    <p:anim calcmode="lin" valueType="num">
                                      <p:cBhvr additive="base">
                                        <p:cTn id="64" dur="500" fill="hold"/>
                                        <p:tgtEl>
                                          <p:spTgt spid="38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8"/>
                                        </p:tgtEl>
                                        <p:attrNameLst>
                                          <p:attrName>style.visibility</p:attrName>
                                        </p:attrNameLst>
                                      </p:cBhvr>
                                      <p:to>
                                        <p:strVal val="visible"/>
                                      </p:to>
                                    </p:set>
                                    <p:anim calcmode="lin" valueType="num">
                                      <p:cBhvr additive="base">
                                        <p:cTn id="67" dur="500" fill="hold"/>
                                        <p:tgtEl>
                                          <p:spTgt spid="398"/>
                                        </p:tgtEl>
                                        <p:attrNameLst>
                                          <p:attrName>ppt_x</p:attrName>
                                        </p:attrNameLst>
                                      </p:cBhvr>
                                      <p:tavLst>
                                        <p:tav tm="0">
                                          <p:val>
                                            <p:strVal val="#ppt_x"/>
                                          </p:val>
                                        </p:tav>
                                        <p:tav tm="100000">
                                          <p:val>
                                            <p:strVal val="#ppt_x"/>
                                          </p:val>
                                        </p:tav>
                                      </p:tavLst>
                                    </p:anim>
                                    <p:anim calcmode="lin" valueType="num">
                                      <p:cBhvr additive="base">
                                        <p:cTn id="68" dur="500" fill="hold"/>
                                        <p:tgtEl>
                                          <p:spTgt spid="39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99"/>
                                        </p:tgtEl>
                                        <p:attrNameLst>
                                          <p:attrName>style.visibility</p:attrName>
                                        </p:attrNameLst>
                                      </p:cBhvr>
                                      <p:to>
                                        <p:strVal val="visible"/>
                                      </p:to>
                                    </p:set>
                                    <p:anim calcmode="lin" valueType="num">
                                      <p:cBhvr additive="base">
                                        <p:cTn id="71" dur="500" fill="hold"/>
                                        <p:tgtEl>
                                          <p:spTgt spid="399"/>
                                        </p:tgtEl>
                                        <p:attrNameLst>
                                          <p:attrName>ppt_x</p:attrName>
                                        </p:attrNameLst>
                                      </p:cBhvr>
                                      <p:tavLst>
                                        <p:tav tm="0">
                                          <p:val>
                                            <p:strVal val="#ppt_x"/>
                                          </p:val>
                                        </p:tav>
                                        <p:tav tm="100000">
                                          <p:val>
                                            <p:strVal val="#ppt_x"/>
                                          </p:val>
                                        </p:tav>
                                      </p:tavLst>
                                    </p:anim>
                                    <p:anim calcmode="lin" valueType="num">
                                      <p:cBhvr additive="base">
                                        <p:cTn id="72" dur="500" fill="hold"/>
                                        <p:tgtEl>
                                          <p:spTgt spid="39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00"/>
                                        </p:tgtEl>
                                        <p:attrNameLst>
                                          <p:attrName>style.visibility</p:attrName>
                                        </p:attrNameLst>
                                      </p:cBhvr>
                                      <p:to>
                                        <p:strVal val="visible"/>
                                      </p:to>
                                    </p:set>
                                    <p:anim calcmode="lin" valueType="num">
                                      <p:cBhvr additive="base">
                                        <p:cTn id="75" dur="500" fill="hold"/>
                                        <p:tgtEl>
                                          <p:spTgt spid="400"/>
                                        </p:tgtEl>
                                        <p:attrNameLst>
                                          <p:attrName>ppt_x</p:attrName>
                                        </p:attrNameLst>
                                      </p:cBhvr>
                                      <p:tavLst>
                                        <p:tav tm="0">
                                          <p:val>
                                            <p:strVal val="#ppt_x"/>
                                          </p:val>
                                        </p:tav>
                                        <p:tav tm="100000">
                                          <p:val>
                                            <p:strVal val="#ppt_x"/>
                                          </p:val>
                                        </p:tav>
                                      </p:tavLst>
                                    </p:anim>
                                    <p:anim calcmode="lin" valueType="num">
                                      <p:cBhvr additive="base">
                                        <p:cTn id="76" dur="500" fill="hold"/>
                                        <p:tgtEl>
                                          <p:spTgt spid="40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05"/>
                                        </p:tgtEl>
                                        <p:attrNameLst>
                                          <p:attrName>style.visibility</p:attrName>
                                        </p:attrNameLst>
                                      </p:cBhvr>
                                      <p:to>
                                        <p:strVal val="visible"/>
                                      </p:to>
                                    </p:set>
                                    <p:anim calcmode="lin" valueType="num">
                                      <p:cBhvr additive="base">
                                        <p:cTn id="79" dur="500" fill="hold"/>
                                        <p:tgtEl>
                                          <p:spTgt spid="505"/>
                                        </p:tgtEl>
                                        <p:attrNameLst>
                                          <p:attrName>ppt_x</p:attrName>
                                        </p:attrNameLst>
                                      </p:cBhvr>
                                      <p:tavLst>
                                        <p:tav tm="0">
                                          <p:val>
                                            <p:strVal val="#ppt_x"/>
                                          </p:val>
                                        </p:tav>
                                        <p:tav tm="100000">
                                          <p:val>
                                            <p:strVal val="#ppt_x"/>
                                          </p:val>
                                        </p:tav>
                                      </p:tavLst>
                                    </p:anim>
                                    <p:anim calcmode="lin" valueType="num">
                                      <p:cBhvr additive="base">
                                        <p:cTn id="80" dur="500" fill="hold"/>
                                        <p:tgtEl>
                                          <p:spTgt spid="50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99"/>
                                        </p:tgtEl>
                                        <p:attrNameLst>
                                          <p:attrName>style.visibility</p:attrName>
                                        </p:attrNameLst>
                                      </p:cBhvr>
                                      <p:to>
                                        <p:strVal val="visible"/>
                                      </p:to>
                                    </p:set>
                                    <p:anim calcmode="lin" valueType="num">
                                      <p:cBhvr additive="base">
                                        <p:cTn id="83" dur="500" fill="hold"/>
                                        <p:tgtEl>
                                          <p:spTgt spid="499"/>
                                        </p:tgtEl>
                                        <p:attrNameLst>
                                          <p:attrName>ppt_x</p:attrName>
                                        </p:attrNameLst>
                                      </p:cBhvr>
                                      <p:tavLst>
                                        <p:tav tm="0">
                                          <p:val>
                                            <p:strVal val="#ppt_x"/>
                                          </p:val>
                                        </p:tav>
                                        <p:tav tm="100000">
                                          <p:val>
                                            <p:strVal val="#ppt_x"/>
                                          </p:val>
                                        </p:tav>
                                      </p:tavLst>
                                    </p:anim>
                                    <p:anim calcmode="lin" valueType="num">
                                      <p:cBhvr additive="base">
                                        <p:cTn id="84" dur="500" fill="hold"/>
                                        <p:tgtEl>
                                          <p:spTgt spid="499"/>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0"/>
                                        </p:tgtEl>
                                        <p:attrNameLst>
                                          <p:attrName>style.visibility</p:attrName>
                                        </p:attrNameLst>
                                      </p:cBhvr>
                                      <p:to>
                                        <p:strVal val="visible"/>
                                      </p:to>
                                    </p:set>
                                    <p:anim calcmode="lin" valueType="num">
                                      <p:cBhvr additive="base">
                                        <p:cTn id="87" dur="500" fill="hold"/>
                                        <p:tgtEl>
                                          <p:spTgt spid="500"/>
                                        </p:tgtEl>
                                        <p:attrNameLst>
                                          <p:attrName>ppt_x</p:attrName>
                                        </p:attrNameLst>
                                      </p:cBhvr>
                                      <p:tavLst>
                                        <p:tav tm="0">
                                          <p:val>
                                            <p:strVal val="#ppt_x"/>
                                          </p:val>
                                        </p:tav>
                                        <p:tav tm="100000">
                                          <p:val>
                                            <p:strVal val="#ppt_x"/>
                                          </p:val>
                                        </p:tav>
                                      </p:tavLst>
                                    </p:anim>
                                    <p:anim calcmode="lin" valueType="num">
                                      <p:cBhvr additive="base">
                                        <p:cTn id="88" dur="500" fill="hold"/>
                                        <p:tgtEl>
                                          <p:spTgt spid="50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1" grpId="0" animBg="1"/>
      <p:bldP spid="352" grpId="0" animBg="1"/>
      <p:bldP spid="353" grpId="0" animBg="1"/>
      <p:bldP spid="394" grpId="0" animBg="1"/>
      <p:bldP spid="506" grpId="0"/>
      <p:bldP spid="375" grpId="0" animBg="1"/>
      <p:bldP spid="376" grpId="0"/>
      <p:bldP spid="387" grpId="0"/>
      <p:bldP spid="398" grpId="0" animBg="1"/>
      <p:bldP spid="399" grpId="0" animBg="1"/>
      <p:bldP spid="400" grpId="0" animBg="1"/>
      <p:bldP spid="4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U</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sing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FacebookAPI</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to achieve data capture and save them into csv files.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747" y="2082679"/>
            <a:ext cx="10078445" cy="4485313"/>
          </a:xfrm>
          <a:prstGeom prst="rect">
            <a:avLst/>
          </a:prstGeom>
        </p:spPr>
      </p:pic>
      <p:pic>
        <p:nvPicPr>
          <p:cNvPr id="10" name="Picture 9"/>
          <p:cNvPicPr>
            <a:picLocks noChangeAspect="1"/>
          </p:cNvPicPr>
          <p:nvPr/>
        </p:nvPicPr>
        <p:blipFill>
          <a:blip r:embed="rId3"/>
          <a:stretch>
            <a:fillRect/>
          </a:stretch>
        </p:blipFill>
        <p:spPr>
          <a:xfrm>
            <a:off x="133013" y="1304167"/>
            <a:ext cx="1771322" cy="8319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U</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sing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FacebookAPI</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to achieve data capture and save them into csv files.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2" name="Picture 1"/>
          <p:cNvPicPr>
            <a:picLocks noChangeAspect="1"/>
          </p:cNvPicPr>
          <p:nvPr/>
        </p:nvPicPr>
        <p:blipFill>
          <a:blip r:embed="rId2"/>
          <a:stretch>
            <a:fillRect/>
          </a:stretch>
        </p:blipFill>
        <p:spPr>
          <a:xfrm>
            <a:off x="247599" y="1162103"/>
            <a:ext cx="1932599" cy="9205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22" y="2149641"/>
            <a:ext cx="10709429" cy="37820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K</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ey words crawling</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3" name="Picture 2"/>
          <p:cNvPicPr>
            <a:picLocks noChangeAspect="1"/>
          </p:cNvPicPr>
          <p:nvPr/>
        </p:nvPicPr>
        <p:blipFill>
          <a:blip r:embed="rId2"/>
          <a:stretch>
            <a:fillRect/>
          </a:stretch>
        </p:blipFill>
        <p:spPr>
          <a:xfrm>
            <a:off x="457123" y="1156056"/>
            <a:ext cx="1767993" cy="8291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863" y="2122236"/>
            <a:ext cx="8053471" cy="21720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43" y="293222"/>
            <a:ext cx="10574258" cy="64390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2793</Words>
  <Application>WPS 演示</Application>
  <PresentationFormat>Widescreen</PresentationFormat>
  <Paragraphs>111</Paragraphs>
  <Slides>16</Slides>
  <Notes>1</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16</vt:i4>
      </vt:variant>
    </vt:vector>
  </HeadingPairs>
  <TitlesOfParts>
    <vt:vector size="41" baseType="lpstr">
      <vt:lpstr>Arial</vt:lpstr>
      <vt:lpstr>宋体</vt:lpstr>
      <vt:lpstr>Wingdings</vt:lpstr>
      <vt:lpstr>Lato Light</vt:lpstr>
      <vt:lpstr>Lato Regular</vt:lpstr>
      <vt:lpstr>Lato</vt:lpstr>
      <vt:lpstr>AR BERKLEY</vt:lpstr>
      <vt:lpstr>Open Sans Light</vt:lpstr>
      <vt:lpstr>Arial</vt:lpstr>
      <vt:lpstr>Open Sans</vt:lpstr>
      <vt:lpstr>Calibri</vt:lpstr>
      <vt:lpstr>Roboto Condensed</vt:lpstr>
      <vt:lpstr>MS PGothic</vt:lpstr>
      <vt:lpstr>FontAwesome</vt:lpstr>
      <vt:lpstr>Open Sans Light</vt:lpstr>
      <vt:lpstr>Segoe Print</vt:lpstr>
      <vt:lpstr>Verdana</vt:lpstr>
      <vt:lpstr>微软雅黑</vt:lpstr>
      <vt:lpstr>Arial Unicode MS</vt:lpstr>
      <vt:lpstr>等线</vt:lpstr>
      <vt:lpstr>Yu Gothic UI Light</vt:lpstr>
      <vt:lpstr>等线 Light</vt:lpstr>
      <vt:lpstr>Calibri Light</vt:lpstr>
      <vt:lpstr>Office Theme</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zixuan xu</dc:creator>
  <cp:lastModifiedBy>XiaoCase</cp:lastModifiedBy>
  <cp:revision>19</cp:revision>
  <dcterms:created xsi:type="dcterms:W3CDTF">2018-03-14T01:19:00Z</dcterms:created>
  <dcterms:modified xsi:type="dcterms:W3CDTF">2018-03-14T16:04:41Z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