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0" r:id="rId4"/>
    <p:sldId id="261" r:id="rId5"/>
    <p:sldId id="262" r:id="rId6"/>
    <p:sldId id="263" r:id="rId7"/>
    <p:sldId id="257" r:id="rId8"/>
    <p:sldId id="258" r:id="rId9"/>
    <p:sldId id="264" r:id="rId10"/>
    <p:sldId id="265" r:id="rId11"/>
    <p:sldId id="266" r:id="rId12"/>
    <p:sldId id="267"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91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E476B9D1-C9CB-418F-A06D-80328E8F07B5}" type="datetimeFigureOut">
              <a:rPr lang="pt-BR" smtClean="0"/>
              <a:t>17/07/2014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69E950D-4498-4F62-BE67-166C89E688F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E476B9D1-C9CB-418F-A06D-80328E8F07B5}" type="datetimeFigureOut">
              <a:rPr lang="pt-BR" smtClean="0"/>
              <a:t>17/07/2014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69E950D-4498-4F62-BE67-166C89E688F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E476B9D1-C9CB-418F-A06D-80328E8F07B5}" type="datetimeFigureOut">
              <a:rPr lang="pt-BR" smtClean="0"/>
              <a:t>17/07/2014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69E950D-4498-4F62-BE67-166C89E688F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E476B9D1-C9CB-418F-A06D-80328E8F07B5}" type="datetimeFigureOut">
              <a:rPr lang="pt-BR" smtClean="0"/>
              <a:t>17/07/2014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69E950D-4498-4F62-BE67-166C89E688F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476B9D1-C9CB-418F-A06D-80328E8F07B5}" type="datetimeFigureOut">
              <a:rPr lang="pt-BR" smtClean="0"/>
              <a:t>17/07/2014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69E950D-4498-4F62-BE67-166C89E688F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476B9D1-C9CB-418F-A06D-80328E8F07B5}" type="datetimeFigureOut">
              <a:rPr lang="pt-BR" smtClean="0"/>
              <a:t>17/07/2014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69E950D-4498-4F62-BE67-166C89E688F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Date Placeholder 6"/>
          <p:cNvSpPr>
            <a:spLocks noGrp="1"/>
          </p:cNvSpPr>
          <p:nvPr>
            <p:ph type="dt" sz="half" idx="10"/>
          </p:nvPr>
        </p:nvSpPr>
        <p:spPr/>
        <p:txBody>
          <a:bodyPr/>
          <a:lstStyle/>
          <a:p>
            <a:fld id="{E476B9D1-C9CB-418F-A06D-80328E8F07B5}" type="datetimeFigureOut">
              <a:rPr lang="pt-BR" smtClean="0"/>
              <a:t>17/07/2014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69E950D-4498-4F62-BE67-166C89E688F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E476B9D1-C9CB-418F-A06D-80328E8F07B5}" type="datetimeFigureOut">
              <a:rPr lang="pt-BR" smtClean="0"/>
              <a:t>17/07/2014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69E950D-4498-4F62-BE67-166C89E688F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6B9D1-C9CB-418F-A06D-80328E8F07B5}" type="datetimeFigureOut">
              <a:rPr lang="pt-BR" smtClean="0"/>
              <a:t>17/07/2014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69E950D-4498-4F62-BE67-166C89E688F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pt-BR" smtClean="0"/>
              <a:t>Clique para editar o título mestre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476B9D1-C9CB-418F-A06D-80328E8F07B5}" type="datetimeFigureOut">
              <a:rPr lang="pt-BR" smtClean="0"/>
              <a:t>17/07/2014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69E950D-4498-4F62-BE67-166C89E688F1}" type="slidenum">
              <a:rPr lang="pt-BR" smtClean="0"/>
              <a:t>‹nº›</a:t>
            </a:fld>
            <a:endParaRPr lang="pt-BR"/>
          </a:p>
        </p:txBody>
      </p:sp>
      <p:sp>
        <p:nvSpPr>
          <p:cNvPr id="9" name="Content Placeholder 8"/>
          <p:cNvSpPr>
            <a:spLocks noGrp="1"/>
          </p:cNvSpPr>
          <p:nvPr>
            <p:ph sz="quarter" idx="13"/>
          </p:nvPr>
        </p:nvSpPr>
        <p:spPr>
          <a:xfrm>
            <a:off x="304800" y="381000"/>
            <a:ext cx="7772400" cy="494284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pt-BR" smtClean="0"/>
              <a:t>Clique para editar o título mestre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8" name="Date Placeholder 7"/>
          <p:cNvSpPr>
            <a:spLocks noGrp="1"/>
          </p:cNvSpPr>
          <p:nvPr>
            <p:ph type="dt" sz="half" idx="10"/>
          </p:nvPr>
        </p:nvSpPr>
        <p:spPr/>
        <p:txBody>
          <a:bodyPr/>
          <a:lstStyle/>
          <a:p>
            <a:fld id="{E476B9D1-C9CB-418F-A06D-80328E8F07B5}" type="datetimeFigureOut">
              <a:rPr lang="pt-BR" smtClean="0"/>
              <a:t>17/07/2014</a:t>
            </a:fld>
            <a:endParaRPr lang="pt-BR"/>
          </a:p>
        </p:txBody>
      </p:sp>
      <p:sp>
        <p:nvSpPr>
          <p:cNvPr id="9" name="Slide Number Placeholder 8"/>
          <p:cNvSpPr>
            <a:spLocks noGrp="1"/>
          </p:cNvSpPr>
          <p:nvPr>
            <p:ph type="sldNum" sz="quarter" idx="11"/>
          </p:nvPr>
        </p:nvSpPr>
        <p:spPr/>
        <p:txBody>
          <a:bodyPr/>
          <a:lstStyle/>
          <a:p>
            <a:fld id="{769E950D-4498-4F62-BE67-166C89E688F1}" type="slidenum">
              <a:rPr lang="pt-BR" smtClean="0"/>
              <a:t>‹nº›</a:t>
            </a:fld>
            <a:endParaRPr lang="pt-BR"/>
          </a:p>
        </p:txBody>
      </p:sp>
      <p:sp>
        <p:nvSpPr>
          <p:cNvPr id="10" name="Footer Placeholder 9"/>
          <p:cNvSpPr>
            <a:spLocks noGrp="1"/>
          </p:cNvSpPr>
          <p:nvPr>
            <p:ph type="ftr" sz="quarter" idx="12"/>
          </p:nvPr>
        </p:nvSpPr>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9E950D-4498-4F62-BE67-166C89E688F1}" type="slidenum">
              <a:rPr lang="pt-BR" smtClean="0"/>
              <a:t>‹nº›</a:t>
            </a:fld>
            <a:endParaRPr lang="pt-B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pt-B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476B9D1-C9CB-418F-A06D-80328E8F07B5}" type="datetimeFigureOut">
              <a:rPr lang="pt-BR" smtClean="0"/>
              <a:t>17/07/2014</a:t>
            </a:fld>
            <a:endParaRPr lang="pt-B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smtClean="0"/>
              <a:t>Ubisoldiers</a:t>
            </a:r>
            <a:endParaRPr lang="pt-BR" dirty="0"/>
          </a:p>
        </p:txBody>
      </p:sp>
      <p:sp>
        <p:nvSpPr>
          <p:cNvPr id="3" name="Subtítulo 2"/>
          <p:cNvSpPr>
            <a:spLocks noGrp="1"/>
          </p:cNvSpPr>
          <p:nvPr>
            <p:ph type="subTitle" idx="1"/>
          </p:nvPr>
        </p:nvSpPr>
        <p:spPr/>
        <p:txBody>
          <a:bodyPr/>
          <a:lstStyle/>
          <a:p>
            <a:r>
              <a:rPr lang="pt-BR" dirty="0" err="1" smtClean="0"/>
              <a:t>Ubiquitous</a:t>
            </a:r>
            <a:r>
              <a:rPr lang="pt-BR" dirty="0" smtClean="0"/>
              <a:t> Game </a:t>
            </a:r>
            <a:r>
              <a:rPr lang="pt-BR" dirty="0" err="1" smtClean="0"/>
              <a:t>of</a:t>
            </a:r>
            <a:r>
              <a:rPr lang="pt-BR" dirty="0" smtClean="0"/>
              <a:t> </a:t>
            </a:r>
            <a:r>
              <a:rPr lang="pt-BR" dirty="0" err="1" smtClean="0"/>
              <a:t>Strategy</a:t>
            </a:r>
            <a:r>
              <a:rPr lang="pt-BR" dirty="0" smtClean="0"/>
              <a:t> </a:t>
            </a:r>
            <a:r>
              <a:rPr lang="pt-BR" dirty="0" err="1" smtClean="0"/>
              <a:t>and</a:t>
            </a:r>
            <a:r>
              <a:rPr lang="pt-BR" dirty="0" smtClean="0"/>
              <a:t> </a:t>
            </a:r>
            <a:r>
              <a:rPr lang="pt-BR" dirty="0" err="1" smtClean="0"/>
              <a:t>Collectible</a:t>
            </a:r>
            <a:r>
              <a:rPr lang="pt-BR" dirty="0" smtClean="0"/>
              <a:t> </a:t>
            </a:r>
            <a:r>
              <a:rPr lang="pt-BR" dirty="0" err="1" smtClean="0"/>
              <a:t>Cards</a:t>
            </a:r>
            <a:endParaRPr lang="pt-BR" dirty="0"/>
          </a:p>
        </p:txBody>
      </p:sp>
    </p:spTree>
    <p:extLst>
      <p:ext uri="{BB962C8B-B14F-4D97-AF65-F5344CB8AC3E}">
        <p14:creationId xmlns:p14="http://schemas.microsoft.com/office/powerpoint/2010/main" val="3520805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Data Classes</a:t>
            </a:r>
            <a:endParaRPr lang="pt-BR" dirty="0"/>
          </a:p>
        </p:txBody>
      </p:sp>
      <p:pic>
        <p:nvPicPr>
          <p:cNvPr id="4" name="Espaço Reservado para Conteúdo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95736" y="970808"/>
            <a:ext cx="4032448" cy="5897798"/>
          </a:xfrm>
        </p:spPr>
      </p:pic>
    </p:spTree>
    <p:extLst>
      <p:ext uri="{BB962C8B-B14F-4D97-AF65-F5344CB8AC3E}">
        <p14:creationId xmlns:p14="http://schemas.microsoft.com/office/powerpoint/2010/main" val="288451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Business Classes</a:t>
            </a:r>
            <a:endParaRPr lang="pt-BR" dirty="0"/>
          </a:p>
        </p:txBody>
      </p:sp>
      <p:pic>
        <p:nvPicPr>
          <p:cNvPr id="4" name="Espaço Reservado para Conteúdo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9552" y="1124744"/>
            <a:ext cx="7128792" cy="5649640"/>
          </a:xfrm>
        </p:spPr>
      </p:pic>
    </p:spTree>
    <p:extLst>
      <p:ext uri="{BB962C8B-B14F-4D97-AF65-F5344CB8AC3E}">
        <p14:creationId xmlns:p14="http://schemas.microsoft.com/office/powerpoint/2010/main" val="1912983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t>Dúvidas</a:t>
            </a:r>
            <a:endParaRPr lang="pt-BR" dirty="0"/>
          </a:p>
        </p:txBody>
      </p:sp>
      <p:pic>
        <p:nvPicPr>
          <p:cNvPr id="2051" name="Picture 3" descr="C:\Users\Sanches\AppData\Local\Microsoft\Windows\Temporary Internet Files\Content.IE5\2YBD6B53\MC90038404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1988840"/>
            <a:ext cx="2796505" cy="324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61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Smart</a:t>
            </a:r>
            <a:r>
              <a:rPr lang="pt-BR" dirty="0" smtClean="0"/>
              <a:t> Space</a:t>
            </a:r>
            <a:endParaRPr lang="pt-BR" dirty="0"/>
          </a:p>
        </p:txBody>
      </p:sp>
      <p:sp>
        <p:nvSpPr>
          <p:cNvPr id="3" name="Espaço Reservado para Conteúdo 2"/>
          <p:cNvSpPr>
            <a:spLocks noGrp="1"/>
          </p:cNvSpPr>
          <p:nvPr>
            <p:ph idx="1"/>
          </p:nvPr>
        </p:nvSpPr>
        <p:spPr/>
        <p:txBody>
          <a:bodyPr/>
          <a:lstStyle/>
          <a:p>
            <a:r>
              <a:rPr lang="en-US" dirty="0" err="1"/>
              <a:t>UbiSoldiers</a:t>
            </a:r>
            <a:r>
              <a:rPr lang="en-US" dirty="0"/>
              <a:t> is based in the World Map. Its main focus it the city of Brasilia, where it will be tested, but the mechanics support the entire world map.</a:t>
            </a:r>
            <a:endParaRPr lang="pt-BR" dirty="0"/>
          </a:p>
        </p:txBody>
      </p:sp>
    </p:spTree>
    <p:extLst>
      <p:ext uri="{BB962C8B-B14F-4D97-AF65-F5344CB8AC3E}">
        <p14:creationId xmlns:p14="http://schemas.microsoft.com/office/powerpoint/2010/main" val="3820252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Devices</a:t>
            </a:r>
            <a:endParaRPr lang="pt-BR" dirty="0"/>
          </a:p>
        </p:txBody>
      </p:sp>
      <p:sp>
        <p:nvSpPr>
          <p:cNvPr id="3" name="Espaço Reservado para Conteúdo 2"/>
          <p:cNvSpPr>
            <a:spLocks noGrp="1"/>
          </p:cNvSpPr>
          <p:nvPr>
            <p:ph idx="1"/>
          </p:nvPr>
        </p:nvSpPr>
        <p:spPr/>
        <p:txBody>
          <a:bodyPr/>
          <a:lstStyle/>
          <a:p>
            <a:r>
              <a:rPr lang="en-US" dirty="0" err="1"/>
              <a:t>UbiSoldiers</a:t>
            </a:r>
            <a:r>
              <a:rPr lang="en-US" dirty="0"/>
              <a:t> is intended to be played on smartphones and tablets. All design decisions aim to improve the player's experience on those devices. But it could be played on any device which does provide the necessary resources: a localization provider (such as GPS), and any other resource which would eventually be used by the SPDT plugins: </a:t>
            </a:r>
            <a:r>
              <a:rPr lang="en-US" dirty="0" err="1"/>
              <a:t>Wifi</a:t>
            </a:r>
            <a:r>
              <a:rPr lang="en-US" dirty="0"/>
              <a:t>, camera, etc.</a:t>
            </a:r>
            <a:endParaRPr lang="pt-BR" dirty="0"/>
          </a:p>
        </p:txBody>
      </p:sp>
    </p:spTree>
    <p:extLst>
      <p:ext uri="{BB962C8B-B14F-4D97-AF65-F5344CB8AC3E}">
        <p14:creationId xmlns:p14="http://schemas.microsoft.com/office/powerpoint/2010/main" val="114550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Resources</a:t>
            </a:r>
            <a:endParaRPr lang="pt-BR" dirty="0"/>
          </a:p>
        </p:txBody>
      </p:sp>
      <p:sp>
        <p:nvSpPr>
          <p:cNvPr id="3" name="Espaço Reservado para Conteúdo 2"/>
          <p:cNvSpPr>
            <a:spLocks noGrp="1"/>
          </p:cNvSpPr>
          <p:nvPr>
            <p:ph idx="1"/>
          </p:nvPr>
        </p:nvSpPr>
        <p:spPr/>
        <p:txBody>
          <a:bodyPr/>
          <a:lstStyle/>
          <a:p>
            <a:r>
              <a:rPr lang="en-US" dirty="0" err="1"/>
              <a:t>UbiSoldiers</a:t>
            </a:r>
            <a:r>
              <a:rPr lang="en-US" dirty="0"/>
              <a:t> requires a localization provider (such as GPS). The game cannot be player without it. This is the main requirement, but the use of additional SPDT plugins may impose further restrictions, such as the availability of a </a:t>
            </a:r>
            <a:r>
              <a:rPr lang="en-US" dirty="0" err="1"/>
              <a:t>Wifi</a:t>
            </a:r>
            <a:r>
              <a:rPr lang="en-US" dirty="0"/>
              <a:t> connection, camera, etc.</a:t>
            </a:r>
            <a:endParaRPr lang="pt-BR" dirty="0"/>
          </a:p>
        </p:txBody>
      </p:sp>
    </p:spTree>
    <p:extLst>
      <p:ext uri="{BB962C8B-B14F-4D97-AF65-F5344CB8AC3E}">
        <p14:creationId xmlns:p14="http://schemas.microsoft.com/office/powerpoint/2010/main" val="1733786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Services</a:t>
            </a:r>
            <a:endParaRPr lang="pt-BR" dirty="0"/>
          </a:p>
        </p:txBody>
      </p:sp>
      <p:sp>
        <p:nvSpPr>
          <p:cNvPr id="3" name="Espaço Reservado para Conteúdo 2"/>
          <p:cNvSpPr>
            <a:spLocks noGrp="1"/>
          </p:cNvSpPr>
          <p:nvPr>
            <p:ph idx="1"/>
          </p:nvPr>
        </p:nvSpPr>
        <p:spPr/>
        <p:txBody>
          <a:bodyPr/>
          <a:lstStyle/>
          <a:p>
            <a:r>
              <a:rPr lang="en-US" dirty="0"/>
              <a:t>Through the SPDT plugin architecture, all available services are accessed through an unified, and very simple, interface. Each interactions with the physical environment is abstract to a single number, which is applied to the SPDT. As consequence, the only necessary services is the provision of a number which accurately represents a real-world resource.</a:t>
            </a:r>
          </a:p>
          <a:p>
            <a:r>
              <a:rPr lang="en-US" dirty="0"/>
              <a:t>There is only one limitation for the services: each real-world entity must be mapped to a </a:t>
            </a:r>
            <a:r>
              <a:rPr lang="en-US" dirty="0" err="1"/>
              <a:t>unidimensional</a:t>
            </a:r>
            <a:r>
              <a:rPr lang="en-US" dirty="0"/>
              <a:t> scale, where greater numbers always represent "better", and lower numbers always represent "worse". There can be no subjectivity.</a:t>
            </a:r>
          </a:p>
          <a:p>
            <a:endParaRPr lang="pt-BR" dirty="0"/>
          </a:p>
        </p:txBody>
      </p:sp>
    </p:spTree>
    <p:extLst>
      <p:ext uri="{BB962C8B-B14F-4D97-AF65-F5344CB8AC3E}">
        <p14:creationId xmlns:p14="http://schemas.microsoft.com/office/powerpoint/2010/main" val="2628369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Application</a:t>
            </a:r>
            <a:endParaRPr lang="pt-BR" dirty="0"/>
          </a:p>
        </p:txBody>
      </p:sp>
      <p:sp>
        <p:nvSpPr>
          <p:cNvPr id="3" name="Espaço Reservado para Conteúdo 2"/>
          <p:cNvSpPr>
            <a:spLocks noGrp="1"/>
          </p:cNvSpPr>
          <p:nvPr>
            <p:ph idx="1"/>
          </p:nvPr>
        </p:nvSpPr>
        <p:spPr/>
        <p:txBody>
          <a:bodyPr/>
          <a:lstStyle/>
          <a:p>
            <a:r>
              <a:rPr lang="pt-BR" dirty="0" err="1" smtClean="0"/>
              <a:t>Story</a:t>
            </a:r>
            <a:endParaRPr lang="pt-BR" dirty="0" smtClean="0"/>
          </a:p>
          <a:p>
            <a:r>
              <a:rPr lang="pt-BR" dirty="0" err="1" smtClean="0"/>
              <a:t>Concepts</a:t>
            </a:r>
            <a:endParaRPr lang="pt-BR" dirty="0" smtClean="0"/>
          </a:p>
          <a:p>
            <a:r>
              <a:rPr lang="pt-BR" dirty="0" err="1" smtClean="0"/>
              <a:t>Mechanics</a:t>
            </a:r>
            <a:endParaRPr lang="pt-BR" dirty="0" smtClean="0"/>
          </a:p>
          <a:p>
            <a:endParaRPr lang="pt-BR" dirty="0"/>
          </a:p>
        </p:txBody>
      </p:sp>
    </p:spTree>
    <p:extLst>
      <p:ext uri="{BB962C8B-B14F-4D97-AF65-F5344CB8AC3E}">
        <p14:creationId xmlns:p14="http://schemas.microsoft.com/office/powerpoint/2010/main" val="4222296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Story</a:t>
            </a:r>
            <a:endParaRPr lang="pt-BR" dirty="0"/>
          </a:p>
        </p:txBody>
      </p:sp>
      <p:sp>
        <p:nvSpPr>
          <p:cNvPr id="3" name="Espaço Reservado para Conteúdo 2"/>
          <p:cNvSpPr>
            <a:spLocks noGrp="1"/>
          </p:cNvSpPr>
          <p:nvPr>
            <p:ph idx="1"/>
          </p:nvPr>
        </p:nvSpPr>
        <p:spPr/>
        <p:txBody>
          <a:bodyPr/>
          <a:lstStyle/>
          <a:p>
            <a:r>
              <a:rPr lang="en-US" dirty="0"/>
              <a:t>The world is at War. Elite squads of paramilitary forces are fighting for power! Gather your forces and crush everyone who stands in your way. Only you can claim to bring peace through war, and ascend as a true Hypocrite!</a:t>
            </a:r>
            <a:endParaRPr lang="pt-BR" dirty="0"/>
          </a:p>
        </p:txBody>
      </p:sp>
    </p:spTree>
    <p:extLst>
      <p:ext uri="{BB962C8B-B14F-4D97-AF65-F5344CB8AC3E}">
        <p14:creationId xmlns:p14="http://schemas.microsoft.com/office/powerpoint/2010/main" val="72113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Concepts</a:t>
            </a:r>
            <a:endParaRPr lang="pt-BR" dirty="0"/>
          </a:p>
        </p:txBody>
      </p:sp>
      <p:sp>
        <p:nvSpPr>
          <p:cNvPr id="3" name="Espaço Reservado para Conteúdo 2"/>
          <p:cNvSpPr>
            <a:spLocks noGrp="1"/>
          </p:cNvSpPr>
          <p:nvPr>
            <p:ph idx="1"/>
          </p:nvPr>
        </p:nvSpPr>
        <p:spPr/>
        <p:txBody>
          <a:bodyPr/>
          <a:lstStyle/>
          <a:p>
            <a:r>
              <a:rPr lang="pt-BR" dirty="0" err="1" smtClean="0"/>
              <a:t>Searches</a:t>
            </a:r>
            <a:endParaRPr lang="pt-BR" dirty="0" smtClean="0"/>
          </a:p>
          <a:p>
            <a:r>
              <a:rPr lang="pt-BR" dirty="0" err="1" smtClean="0"/>
              <a:t>Items</a:t>
            </a:r>
            <a:endParaRPr lang="pt-BR" dirty="0" smtClean="0"/>
          </a:p>
          <a:p>
            <a:pPr lvl="1"/>
            <a:r>
              <a:rPr lang="pt-BR" dirty="0" err="1" smtClean="0"/>
              <a:t>Soldiers</a:t>
            </a:r>
            <a:endParaRPr lang="pt-BR" dirty="0" smtClean="0"/>
          </a:p>
          <a:p>
            <a:pPr lvl="1"/>
            <a:r>
              <a:rPr lang="pt-BR" dirty="0" err="1" smtClean="0"/>
              <a:t>Weapons</a:t>
            </a:r>
            <a:endParaRPr lang="pt-BR" dirty="0" smtClean="0"/>
          </a:p>
          <a:p>
            <a:pPr lvl="1"/>
            <a:r>
              <a:rPr lang="pt-BR" dirty="0" err="1" smtClean="0"/>
              <a:t>Armor</a:t>
            </a:r>
            <a:endParaRPr lang="pt-BR" dirty="0" smtClean="0"/>
          </a:p>
          <a:p>
            <a:r>
              <a:rPr lang="pt-BR" dirty="0" err="1" smtClean="0"/>
              <a:t>Army</a:t>
            </a:r>
            <a:endParaRPr lang="pt-BR" dirty="0" smtClean="0"/>
          </a:p>
          <a:p>
            <a:r>
              <a:rPr lang="pt-BR" dirty="0" err="1" smtClean="0"/>
              <a:t>Squad</a:t>
            </a:r>
            <a:endParaRPr lang="pt-BR" dirty="0" smtClean="0"/>
          </a:p>
          <a:p>
            <a:r>
              <a:rPr lang="pt-BR" dirty="0" err="1"/>
              <a:t>Battle</a:t>
            </a:r>
            <a:endParaRPr lang="pt-BR" dirty="0"/>
          </a:p>
          <a:p>
            <a:endParaRPr lang="pt-BR" dirty="0" smtClean="0"/>
          </a:p>
          <a:p>
            <a:endParaRPr lang="pt-BR" dirty="0"/>
          </a:p>
        </p:txBody>
      </p:sp>
    </p:spTree>
    <p:extLst>
      <p:ext uri="{BB962C8B-B14F-4D97-AF65-F5344CB8AC3E}">
        <p14:creationId xmlns:p14="http://schemas.microsoft.com/office/powerpoint/2010/main" val="154062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SPDT</a:t>
            </a:r>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1326654844"/>
              </p:ext>
            </p:extLst>
          </p:nvPr>
        </p:nvGraphicFramePr>
        <p:xfrm>
          <a:off x="467544" y="1268760"/>
          <a:ext cx="5040560" cy="5220580"/>
        </p:xfrm>
        <a:graphic>
          <a:graphicData uri="http://schemas.openxmlformats.org/drawingml/2006/table">
            <a:tbl>
              <a:tblPr firstRow="1" bandRow="1">
                <a:tableStyleId>{912C8C85-51F0-491E-9774-3900AFEF0FD7}</a:tableStyleId>
              </a:tblPr>
              <a:tblGrid>
                <a:gridCol w="3518243"/>
                <a:gridCol w="1522317"/>
              </a:tblGrid>
              <a:tr h="180020">
                <a:tc>
                  <a:txBody>
                    <a:bodyPr/>
                    <a:lstStyle/>
                    <a:p>
                      <a:pPr algn="l" fontAlgn="b"/>
                      <a:r>
                        <a:rPr lang="pt-BR" sz="1100" u="none" strike="noStrike" dirty="0">
                          <a:effectLst/>
                        </a:rPr>
                        <a:t>Item</a:t>
                      </a:r>
                      <a:endParaRPr lang="pt-BR" sz="1100" b="0" i="0" u="none" strike="noStrike" dirty="0">
                        <a:solidFill>
                          <a:srgbClr val="000000"/>
                        </a:solidFill>
                        <a:effectLst/>
                        <a:latin typeface="Calibri"/>
                      </a:endParaRPr>
                    </a:p>
                  </a:txBody>
                  <a:tcPr marL="9001" marR="9001" marT="9001" marB="0" anchor="b"/>
                </a:tc>
                <a:tc>
                  <a:txBody>
                    <a:bodyPr/>
                    <a:lstStyle/>
                    <a:p>
                      <a:pPr algn="l" fontAlgn="b"/>
                      <a:r>
                        <a:rPr lang="pt-BR" sz="1100" u="none" strike="noStrike">
                          <a:effectLst/>
                        </a:rPr>
                        <a:t>Probability</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dirty="0">
                          <a:effectLst/>
                        </a:rPr>
                        <a:t>Command Sergeant Major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a:effectLst/>
                        </a:rPr>
                        <a:t>0,08%</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dirty="0">
                          <a:effectLst/>
                        </a:rPr>
                        <a:t>L86LSQW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a:effectLst/>
                        </a:rPr>
                        <a:t>0,08%</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dirty="0">
                          <a:effectLst/>
                        </a:rPr>
                        <a:t>Sergeant Major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a:effectLst/>
                        </a:rPr>
                        <a:t>0,40%</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dirty="0">
                          <a:effectLst/>
                        </a:rPr>
                        <a:t>Model 1887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a:effectLst/>
                        </a:rPr>
                        <a:t>0,40%</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dirty="0" err="1">
                          <a:effectLst/>
                        </a:rPr>
                        <a:t>Barret</a:t>
                      </a:r>
                      <a:r>
                        <a:rPr lang="en-US" sz="1100" u="none" strike="noStrike" dirty="0">
                          <a:effectLst/>
                        </a:rPr>
                        <a:t>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a:effectLst/>
                        </a:rPr>
                        <a:t>0,40%</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dirty="0">
                          <a:effectLst/>
                        </a:rPr>
                        <a:t>Sergeant First Class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a:effectLst/>
                        </a:rPr>
                        <a:t>2,39%</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dirty="0">
                          <a:effectLst/>
                        </a:rPr>
                        <a:t>First Sergeant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dirty="0">
                          <a:effectLst/>
                        </a:rPr>
                        <a:t>2,39%</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dirty="0">
                          <a:effectLst/>
                        </a:rPr>
                        <a:t>Master Sergeant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a:effectLst/>
                        </a:rPr>
                        <a:t>2,39%</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dirty="0">
                          <a:effectLst/>
                        </a:rPr>
                        <a:t>MP5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a:effectLst/>
                        </a:rPr>
                        <a:t>2,39%</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dirty="0">
                          <a:effectLst/>
                        </a:rPr>
                        <a:t>M60E4 </a:t>
                      </a:r>
                      <a:endParaRPr lang="en-US"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a:effectLst/>
                        </a:rPr>
                        <a:t>2,39%</a:t>
                      </a:r>
                      <a:endParaRPr lang="pt-BR" sz="1100" b="0" i="0" u="none" strike="noStrike">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KSG12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2,39%</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SPAS12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2,39%</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Titanium Kevlar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2,39%</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Corporal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Sergeant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Staff Sergeant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FAD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P90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MP7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KGS12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L118A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Striker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Reinforced Kevlar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3,98%</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M16A4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7,96%</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M4A1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7,96%</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G36C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7,96%</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en-US" sz="1100" u="none" strike="noStrike">
                          <a:effectLst/>
                        </a:rPr>
                        <a:t>MK14 </a:t>
                      </a:r>
                      <a:endParaRPr lang="en-US" sz="1100" b="0" i="0" u="none" strike="noStrike">
                        <a:solidFill>
                          <a:srgbClr val="000000"/>
                        </a:solidFill>
                        <a:effectLst/>
                        <a:latin typeface="Calibri"/>
                      </a:endParaRPr>
                    </a:p>
                  </a:txBody>
                  <a:tcPr marL="9001" marR="9001" marT="9001" marB="0" anchor="ctr"/>
                </a:tc>
                <a:tc>
                  <a:txBody>
                    <a:bodyPr/>
                    <a:lstStyle/>
                    <a:p>
                      <a:pPr algn="r" fontAlgn="b"/>
                      <a:r>
                        <a:rPr lang="pt-BR" sz="1100" u="none" strike="noStrike" dirty="0">
                          <a:effectLst/>
                        </a:rPr>
                        <a:t>7,96%</a:t>
                      </a:r>
                      <a:endParaRPr lang="pt-BR" sz="1100" b="0" i="0" u="none" strike="noStrike" dirty="0">
                        <a:solidFill>
                          <a:srgbClr val="000000"/>
                        </a:solidFill>
                        <a:effectLst/>
                        <a:latin typeface="Calibri"/>
                      </a:endParaRPr>
                    </a:p>
                  </a:txBody>
                  <a:tcPr marL="9001" marR="9001" marT="9001" marB="0" anchor="b"/>
                </a:tc>
              </a:tr>
              <a:tr h="180020">
                <a:tc>
                  <a:txBody>
                    <a:bodyPr/>
                    <a:lstStyle/>
                    <a:p>
                      <a:pPr algn="l" fontAlgn="ctr"/>
                      <a:r>
                        <a:rPr lang="pt-BR" sz="1100" u="none" strike="noStrike" dirty="0">
                          <a:effectLst/>
                        </a:rPr>
                        <a:t>USAS12 </a:t>
                      </a:r>
                      <a:endParaRPr lang="pt-BR" sz="1100" b="0" i="0" u="none" strike="noStrike" dirty="0">
                        <a:solidFill>
                          <a:srgbClr val="000000"/>
                        </a:solidFill>
                        <a:effectLst/>
                        <a:latin typeface="Calibri"/>
                      </a:endParaRPr>
                    </a:p>
                  </a:txBody>
                  <a:tcPr marL="9001" marR="9001" marT="9001" marB="0" anchor="ctr"/>
                </a:tc>
                <a:tc>
                  <a:txBody>
                    <a:bodyPr/>
                    <a:lstStyle/>
                    <a:p>
                      <a:pPr algn="r" fontAlgn="b"/>
                      <a:r>
                        <a:rPr lang="pt-BR" sz="1100" u="none" strike="noStrike" dirty="0">
                          <a:effectLst/>
                        </a:rPr>
                        <a:t>7,96%</a:t>
                      </a:r>
                      <a:endParaRPr lang="pt-BR" sz="1100" b="0" i="0" u="none" strike="noStrike" dirty="0">
                        <a:solidFill>
                          <a:srgbClr val="000000"/>
                        </a:solidFill>
                        <a:effectLst/>
                        <a:latin typeface="Calibri"/>
                      </a:endParaRPr>
                    </a:p>
                  </a:txBody>
                  <a:tcPr marL="9001" marR="9001" marT="9001" marB="0" anchor="b"/>
                </a:tc>
              </a:tr>
            </a:tbl>
          </a:graphicData>
        </a:graphic>
      </p:graphicFrame>
    </p:spTree>
    <p:extLst>
      <p:ext uri="{BB962C8B-B14F-4D97-AF65-F5344CB8AC3E}">
        <p14:creationId xmlns:p14="http://schemas.microsoft.com/office/powerpoint/2010/main" val="18580689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ência">
  <a:themeElements>
    <a:clrScheme name="Adjacê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Escritório">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ê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47</TotalTime>
  <Words>426</Words>
  <Application>Microsoft Office PowerPoint</Application>
  <PresentationFormat>Apresentação na tela (4:3)</PresentationFormat>
  <Paragraphs>88</Paragraphs>
  <Slides>12</Slides>
  <Notes>0</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Adjacência</vt:lpstr>
      <vt:lpstr>Ubisoldiers</vt:lpstr>
      <vt:lpstr>Smart Space</vt:lpstr>
      <vt:lpstr>Devices</vt:lpstr>
      <vt:lpstr>Resources</vt:lpstr>
      <vt:lpstr>Services</vt:lpstr>
      <vt:lpstr>Application</vt:lpstr>
      <vt:lpstr>Story</vt:lpstr>
      <vt:lpstr>Concepts</vt:lpstr>
      <vt:lpstr>SPDT</vt:lpstr>
      <vt:lpstr>Data Classes</vt:lpstr>
      <vt:lpstr>Business Classes</vt:lpstr>
      <vt:lpstr>Dúvidas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Sanches</dc:creator>
  <cp:lastModifiedBy>Sanches</cp:lastModifiedBy>
  <cp:revision>3</cp:revision>
  <dcterms:created xsi:type="dcterms:W3CDTF">2014-07-17T03:41:10Z</dcterms:created>
  <dcterms:modified xsi:type="dcterms:W3CDTF">2014-07-17T04:29:00Z</dcterms:modified>
</cp:coreProperties>
</file>