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8" r:id="rId3"/>
    <p:sldId id="304" r:id="rId4"/>
    <p:sldId id="263" r:id="rId5"/>
    <p:sldId id="302" r:id="rId6"/>
    <p:sldId id="303" r:id="rId7"/>
    <p:sldId id="289" r:id="rId8"/>
    <p:sldId id="257" r:id="rId9"/>
    <p:sldId id="299" r:id="rId10"/>
    <p:sldId id="300" r:id="rId11"/>
    <p:sldId id="301" r:id="rId12"/>
    <p:sldId id="292" r:id="rId13"/>
    <p:sldId id="312" r:id="rId14"/>
    <p:sldId id="313" r:id="rId15"/>
    <p:sldId id="308" r:id="rId16"/>
    <p:sldId id="293" r:id="rId17"/>
    <p:sldId id="306" r:id="rId18"/>
    <p:sldId id="307" r:id="rId19"/>
    <p:sldId id="314" r:id="rId20"/>
    <p:sldId id="315" r:id="rId21"/>
    <p:sldId id="295" r:id="rId22"/>
    <p:sldId id="316" r:id="rId23"/>
    <p:sldId id="317" r:id="rId24"/>
    <p:sldId id="318" r:id="rId25"/>
    <p:sldId id="309" r:id="rId26"/>
    <p:sldId id="310" r:id="rId27"/>
    <p:sldId id="311" r:id="rId28"/>
    <p:sldId id="294" r:id="rId29"/>
    <p:sldId id="324" r:id="rId30"/>
    <p:sldId id="325" r:id="rId31"/>
    <p:sldId id="326" r:id="rId32"/>
    <p:sldId id="296" r:id="rId33"/>
    <p:sldId id="320" r:id="rId34"/>
    <p:sldId id="319" r:id="rId35"/>
    <p:sldId id="322" r:id="rId36"/>
    <p:sldId id="297" r:id="rId37"/>
    <p:sldId id="323" r:id="rId38"/>
    <p:sldId id="321" r:id="rId39"/>
    <p:sldId id="298" r:id="rId40"/>
    <p:sldId id="262" r:id="rId41"/>
    <p:sldId id="259" r:id="rId42"/>
    <p:sldId id="264" r:id="rId43"/>
    <p:sldId id="266" r:id="rId44"/>
    <p:sldId id="265" r:id="rId45"/>
    <p:sldId id="305" r:id="rId46"/>
    <p:sldId id="267" r:id="rId47"/>
    <p:sldId id="277" r:id="rId48"/>
    <p:sldId id="268" r:id="rId49"/>
    <p:sldId id="281" r:id="rId50"/>
    <p:sldId id="290" r:id="rId51"/>
    <p:sldId id="269" r:id="rId52"/>
    <p:sldId id="270" r:id="rId53"/>
    <p:sldId id="271" r:id="rId54"/>
    <p:sldId id="273" r:id="rId55"/>
    <p:sldId id="274" r:id="rId56"/>
    <p:sldId id="275" r:id="rId57"/>
    <p:sldId id="276" r:id="rId58"/>
    <p:sldId id="278" r:id="rId59"/>
    <p:sldId id="279" r:id="rId60"/>
    <p:sldId id="280" r:id="rId61"/>
    <p:sldId id="282" r:id="rId62"/>
    <p:sldId id="283" r:id="rId63"/>
    <p:sldId id="327" r:id="rId64"/>
    <p:sldId id="285" r:id="rId65"/>
    <p:sldId id="284" r:id="rId66"/>
    <p:sldId id="286" r:id="rId67"/>
    <p:sldId id="287" r:id="rId68"/>
    <p:sldId id="288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56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B84A6D-4CD8-48AE-8569-6912C24575B2}" type="doc">
      <dgm:prSet loTypeId="urn:microsoft.com/office/officeart/2005/8/layout/orgChart1" loCatId="hierarchy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28243E-5D93-4B89-AA64-6A76D4248D67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Mechanics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F8AE9A00-66C5-462C-94D8-F85EE4E41503}" type="parTrans" cxnId="{8BAD42F4-2EBD-40CC-9E03-450F8DAE060A}">
      <dgm:prSet/>
      <dgm:spPr/>
      <dgm:t>
        <a:bodyPr/>
        <a:lstStyle/>
        <a:p>
          <a:endParaRPr lang="en-US"/>
        </a:p>
      </dgm:t>
    </dgm:pt>
    <dgm:pt modelId="{47495513-98CD-4DAE-986E-7D2B8833139F}" type="sibTrans" cxnId="{8BAD42F4-2EBD-40CC-9E03-450F8DAE060A}">
      <dgm:prSet/>
      <dgm:spPr/>
      <dgm:t>
        <a:bodyPr/>
        <a:lstStyle/>
        <a:p>
          <a:endParaRPr lang="en-US"/>
        </a:p>
      </dgm:t>
    </dgm:pt>
    <dgm:pt modelId="{882C17B2-E658-4B86-B28A-D972F3C4E7E7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Rigid Body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53D11A8A-AD99-4708-91C6-094DA9404408}" type="parTrans" cxnId="{CF0C9190-323C-432C-AC7C-BE5E3D79DC54}">
      <dgm:prSet/>
      <dgm:spPr/>
      <dgm:t>
        <a:bodyPr/>
        <a:lstStyle/>
        <a:p>
          <a:endParaRPr lang="en-US"/>
        </a:p>
      </dgm:t>
    </dgm:pt>
    <dgm:pt modelId="{365824DE-2A29-47B6-8C7A-BB00A12D5FA1}" type="sibTrans" cxnId="{CF0C9190-323C-432C-AC7C-BE5E3D79DC54}">
      <dgm:prSet/>
      <dgm:spPr/>
      <dgm:t>
        <a:bodyPr/>
        <a:lstStyle/>
        <a:p>
          <a:endParaRPr lang="en-US"/>
        </a:p>
      </dgm:t>
    </dgm:pt>
    <dgm:pt modelId="{7B8DB193-1D07-476E-95C4-D860B7FD55F0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Deformable Bodies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BA4269D9-A171-40E9-AC8D-19921F973C6F}" type="parTrans" cxnId="{7390E78C-E5D9-4101-AF31-F3499C1B5897}">
      <dgm:prSet/>
      <dgm:spPr/>
      <dgm:t>
        <a:bodyPr/>
        <a:lstStyle/>
        <a:p>
          <a:endParaRPr lang="en-US"/>
        </a:p>
      </dgm:t>
    </dgm:pt>
    <dgm:pt modelId="{1EFA3252-A8B3-4B7F-AC3F-FD4613CE3C7A}" type="sibTrans" cxnId="{7390E78C-E5D9-4101-AF31-F3499C1B5897}">
      <dgm:prSet/>
      <dgm:spPr/>
      <dgm:t>
        <a:bodyPr/>
        <a:lstStyle/>
        <a:p>
          <a:endParaRPr lang="en-US"/>
        </a:p>
      </dgm:t>
    </dgm:pt>
    <dgm:pt modelId="{CD75C57F-6E7E-4DB5-8D0D-F86FB798735E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Fluid Mechanics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38D02DA8-9B81-4B18-BC98-9D7353FC3854}" type="parTrans" cxnId="{6DCF156A-7138-4E99-8A9C-19FA81C6107E}">
      <dgm:prSet/>
      <dgm:spPr/>
      <dgm:t>
        <a:bodyPr/>
        <a:lstStyle/>
        <a:p>
          <a:endParaRPr lang="en-US"/>
        </a:p>
      </dgm:t>
    </dgm:pt>
    <dgm:pt modelId="{8022916E-EAC9-443E-829B-9D679B51713D}" type="sibTrans" cxnId="{6DCF156A-7138-4E99-8A9C-19FA81C6107E}">
      <dgm:prSet/>
      <dgm:spPr/>
      <dgm:t>
        <a:bodyPr/>
        <a:lstStyle/>
        <a:p>
          <a:endParaRPr lang="en-US"/>
        </a:p>
      </dgm:t>
    </dgm:pt>
    <dgm:pt modelId="{0C7817E2-FCCD-419D-A860-863B75AE8FD8}" type="pres">
      <dgm:prSet presAssocID="{58B84A6D-4CD8-48AE-8569-6912C24575B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414CDE1-5D7D-413A-B368-057D95B5B22F}" type="pres">
      <dgm:prSet presAssocID="{4628243E-5D93-4B89-AA64-6A76D4248D67}" presName="hierRoot1" presStyleCnt="0">
        <dgm:presLayoutVars>
          <dgm:hierBranch val="init"/>
        </dgm:presLayoutVars>
      </dgm:prSet>
      <dgm:spPr/>
    </dgm:pt>
    <dgm:pt modelId="{B47FB128-9FE2-4787-A237-7818B5F6F62A}" type="pres">
      <dgm:prSet presAssocID="{4628243E-5D93-4B89-AA64-6A76D4248D67}" presName="rootComposite1" presStyleCnt="0"/>
      <dgm:spPr/>
    </dgm:pt>
    <dgm:pt modelId="{F776A589-CDAC-4487-AB2F-6F98A2FB2F1E}" type="pres">
      <dgm:prSet presAssocID="{4628243E-5D93-4B89-AA64-6A76D4248D67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80B433-86F4-4B1D-A5DB-CC89A98D8F8D}" type="pres">
      <dgm:prSet presAssocID="{4628243E-5D93-4B89-AA64-6A76D4248D67}" presName="rootConnector1" presStyleLbl="node1" presStyleIdx="0" presStyleCnt="0"/>
      <dgm:spPr/>
      <dgm:t>
        <a:bodyPr/>
        <a:lstStyle/>
        <a:p>
          <a:endParaRPr lang="en-US"/>
        </a:p>
      </dgm:t>
    </dgm:pt>
    <dgm:pt modelId="{9EE963AE-200E-4129-8949-D1F2766FEC81}" type="pres">
      <dgm:prSet presAssocID="{4628243E-5D93-4B89-AA64-6A76D4248D67}" presName="hierChild2" presStyleCnt="0"/>
      <dgm:spPr/>
    </dgm:pt>
    <dgm:pt modelId="{850CA9FF-0DC3-434A-947E-0AF7ED37FBE5}" type="pres">
      <dgm:prSet presAssocID="{53D11A8A-AD99-4708-91C6-094DA9404408}" presName="Name37" presStyleLbl="parChTrans1D2" presStyleIdx="0" presStyleCnt="3"/>
      <dgm:spPr/>
      <dgm:t>
        <a:bodyPr/>
        <a:lstStyle/>
        <a:p>
          <a:endParaRPr lang="en-US"/>
        </a:p>
      </dgm:t>
    </dgm:pt>
    <dgm:pt modelId="{4D63072C-C8CB-4E35-82CE-65E41A8C47B5}" type="pres">
      <dgm:prSet presAssocID="{882C17B2-E658-4B86-B28A-D972F3C4E7E7}" presName="hierRoot2" presStyleCnt="0">
        <dgm:presLayoutVars>
          <dgm:hierBranch val="init"/>
        </dgm:presLayoutVars>
      </dgm:prSet>
      <dgm:spPr/>
    </dgm:pt>
    <dgm:pt modelId="{3DA9EF1E-D0AC-4A2D-8F1C-431592D6D8D4}" type="pres">
      <dgm:prSet presAssocID="{882C17B2-E658-4B86-B28A-D972F3C4E7E7}" presName="rootComposite" presStyleCnt="0"/>
      <dgm:spPr/>
    </dgm:pt>
    <dgm:pt modelId="{04F85302-C3E1-4554-816D-D19B03B9E67D}" type="pres">
      <dgm:prSet presAssocID="{882C17B2-E658-4B86-B28A-D972F3C4E7E7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50FC1A-68FE-4282-9655-3F0C25644559}" type="pres">
      <dgm:prSet presAssocID="{882C17B2-E658-4B86-B28A-D972F3C4E7E7}" presName="rootConnector" presStyleLbl="node2" presStyleIdx="0" presStyleCnt="3"/>
      <dgm:spPr/>
      <dgm:t>
        <a:bodyPr/>
        <a:lstStyle/>
        <a:p>
          <a:endParaRPr lang="en-US"/>
        </a:p>
      </dgm:t>
    </dgm:pt>
    <dgm:pt modelId="{92B4E73F-35CC-4401-A116-845255865A76}" type="pres">
      <dgm:prSet presAssocID="{882C17B2-E658-4B86-B28A-D972F3C4E7E7}" presName="hierChild4" presStyleCnt="0"/>
      <dgm:spPr/>
    </dgm:pt>
    <dgm:pt modelId="{1F56A729-DF81-47BB-AF45-542BF5252589}" type="pres">
      <dgm:prSet presAssocID="{882C17B2-E658-4B86-B28A-D972F3C4E7E7}" presName="hierChild5" presStyleCnt="0"/>
      <dgm:spPr/>
    </dgm:pt>
    <dgm:pt modelId="{09EA18AE-715A-4B0E-B390-BB78ADA41B1F}" type="pres">
      <dgm:prSet presAssocID="{BA4269D9-A171-40E9-AC8D-19921F973C6F}" presName="Name37" presStyleLbl="parChTrans1D2" presStyleIdx="1" presStyleCnt="3"/>
      <dgm:spPr/>
      <dgm:t>
        <a:bodyPr/>
        <a:lstStyle/>
        <a:p>
          <a:endParaRPr lang="en-US"/>
        </a:p>
      </dgm:t>
    </dgm:pt>
    <dgm:pt modelId="{C2D8DDA0-4E22-4E6E-8060-D03A14E431A7}" type="pres">
      <dgm:prSet presAssocID="{7B8DB193-1D07-476E-95C4-D860B7FD55F0}" presName="hierRoot2" presStyleCnt="0">
        <dgm:presLayoutVars>
          <dgm:hierBranch val="init"/>
        </dgm:presLayoutVars>
      </dgm:prSet>
      <dgm:spPr/>
    </dgm:pt>
    <dgm:pt modelId="{9AB70E3D-1AC1-4133-A8F4-A8B9FE5D5078}" type="pres">
      <dgm:prSet presAssocID="{7B8DB193-1D07-476E-95C4-D860B7FD55F0}" presName="rootComposite" presStyleCnt="0"/>
      <dgm:spPr/>
    </dgm:pt>
    <dgm:pt modelId="{60C0AD66-82AB-43A8-8DBF-32E76EDD4853}" type="pres">
      <dgm:prSet presAssocID="{7B8DB193-1D07-476E-95C4-D860B7FD55F0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8562D2-BA6C-423D-87AB-0EB3EC3EE7E4}" type="pres">
      <dgm:prSet presAssocID="{7B8DB193-1D07-476E-95C4-D860B7FD55F0}" presName="rootConnector" presStyleLbl="node2" presStyleIdx="1" presStyleCnt="3"/>
      <dgm:spPr/>
      <dgm:t>
        <a:bodyPr/>
        <a:lstStyle/>
        <a:p>
          <a:endParaRPr lang="en-US"/>
        </a:p>
      </dgm:t>
    </dgm:pt>
    <dgm:pt modelId="{8478AA04-31FD-43C4-9577-D14644830D88}" type="pres">
      <dgm:prSet presAssocID="{7B8DB193-1D07-476E-95C4-D860B7FD55F0}" presName="hierChild4" presStyleCnt="0"/>
      <dgm:spPr/>
    </dgm:pt>
    <dgm:pt modelId="{09FB12D2-E159-4AD2-8529-0EBBE4A0A209}" type="pres">
      <dgm:prSet presAssocID="{7B8DB193-1D07-476E-95C4-D860B7FD55F0}" presName="hierChild5" presStyleCnt="0"/>
      <dgm:spPr/>
    </dgm:pt>
    <dgm:pt modelId="{C1E7A93A-2C7D-4FB5-8139-DCC2A4BA1333}" type="pres">
      <dgm:prSet presAssocID="{38D02DA8-9B81-4B18-BC98-9D7353FC3854}" presName="Name37" presStyleLbl="parChTrans1D2" presStyleIdx="2" presStyleCnt="3"/>
      <dgm:spPr/>
      <dgm:t>
        <a:bodyPr/>
        <a:lstStyle/>
        <a:p>
          <a:endParaRPr lang="en-US"/>
        </a:p>
      </dgm:t>
    </dgm:pt>
    <dgm:pt modelId="{75E5DC2B-A745-4165-A8FB-5FA078B43EA2}" type="pres">
      <dgm:prSet presAssocID="{CD75C57F-6E7E-4DB5-8D0D-F86FB798735E}" presName="hierRoot2" presStyleCnt="0">
        <dgm:presLayoutVars>
          <dgm:hierBranch val="init"/>
        </dgm:presLayoutVars>
      </dgm:prSet>
      <dgm:spPr/>
    </dgm:pt>
    <dgm:pt modelId="{11F78DD7-1A97-4B67-A3C6-521D900F58B0}" type="pres">
      <dgm:prSet presAssocID="{CD75C57F-6E7E-4DB5-8D0D-F86FB798735E}" presName="rootComposite" presStyleCnt="0"/>
      <dgm:spPr/>
    </dgm:pt>
    <dgm:pt modelId="{B659EC0B-B280-4892-BA41-CE1EBCD2D0A2}" type="pres">
      <dgm:prSet presAssocID="{CD75C57F-6E7E-4DB5-8D0D-F86FB798735E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402BBAD-951A-433D-9930-4463E31AB0E3}" type="pres">
      <dgm:prSet presAssocID="{CD75C57F-6E7E-4DB5-8D0D-F86FB798735E}" presName="rootConnector" presStyleLbl="node2" presStyleIdx="2" presStyleCnt="3"/>
      <dgm:spPr/>
      <dgm:t>
        <a:bodyPr/>
        <a:lstStyle/>
        <a:p>
          <a:endParaRPr lang="en-US"/>
        </a:p>
      </dgm:t>
    </dgm:pt>
    <dgm:pt modelId="{99B361AD-7F0A-4AB2-8417-E93937A8B7A2}" type="pres">
      <dgm:prSet presAssocID="{CD75C57F-6E7E-4DB5-8D0D-F86FB798735E}" presName="hierChild4" presStyleCnt="0"/>
      <dgm:spPr/>
    </dgm:pt>
    <dgm:pt modelId="{03F169BA-5087-4705-A268-0A6651BED497}" type="pres">
      <dgm:prSet presAssocID="{CD75C57F-6E7E-4DB5-8D0D-F86FB798735E}" presName="hierChild5" presStyleCnt="0"/>
      <dgm:spPr/>
    </dgm:pt>
    <dgm:pt modelId="{A2B90DE8-9F41-4404-9837-DBF369C0907E}" type="pres">
      <dgm:prSet presAssocID="{4628243E-5D93-4B89-AA64-6A76D4248D67}" presName="hierChild3" presStyleCnt="0"/>
      <dgm:spPr/>
    </dgm:pt>
  </dgm:ptLst>
  <dgm:cxnLst>
    <dgm:cxn modelId="{367387CA-9ECD-4C54-A4D5-BC0532CFCE7E}" type="presOf" srcId="{7B8DB193-1D07-476E-95C4-D860B7FD55F0}" destId="{60C0AD66-82AB-43A8-8DBF-32E76EDD4853}" srcOrd="0" destOrd="0" presId="urn:microsoft.com/office/officeart/2005/8/layout/orgChart1"/>
    <dgm:cxn modelId="{2BE0E450-0154-427E-AFCA-ABCA0C836E09}" type="presOf" srcId="{CD75C57F-6E7E-4DB5-8D0D-F86FB798735E}" destId="{4402BBAD-951A-433D-9930-4463E31AB0E3}" srcOrd="1" destOrd="0" presId="urn:microsoft.com/office/officeart/2005/8/layout/orgChart1"/>
    <dgm:cxn modelId="{73A51838-47B7-427A-835E-A7B9E78B1803}" type="presOf" srcId="{882C17B2-E658-4B86-B28A-D972F3C4E7E7}" destId="{8550FC1A-68FE-4282-9655-3F0C25644559}" srcOrd="1" destOrd="0" presId="urn:microsoft.com/office/officeart/2005/8/layout/orgChart1"/>
    <dgm:cxn modelId="{CF0C9190-323C-432C-AC7C-BE5E3D79DC54}" srcId="{4628243E-5D93-4B89-AA64-6A76D4248D67}" destId="{882C17B2-E658-4B86-B28A-D972F3C4E7E7}" srcOrd="0" destOrd="0" parTransId="{53D11A8A-AD99-4708-91C6-094DA9404408}" sibTransId="{365824DE-2A29-47B6-8C7A-BB00A12D5FA1}"/>
    <dgm:cxn modelId="{18594091-FFF6-4BCC-893C-CB88093094EA}" type="presOf" srcId="{4628243E-5D93-4B89-AA64-6A76D4248D67}" destId="{8A80B433-86F4-4B1D-A5DB-CC89A98D8F8D}" srcOrd="1" destOrd="0" presId="urn:microsoft.com/office/officeart/2005/8/layout/orgChart1"/>
    <dgm:cxn modelId="{20DD1822-CEC4-46B8-A0FA-90EDC0C74961}" type="presOf" srcId="{7B8DB193-1D07-476E-95C4-D860B7FD55F0}" destId="{4F8562D2-BA6C-423D-87AB-0EB3EC3EE7E4}" srcOrd="1" destOrd="0" presId="urn:microsoft.com/office/officeart/2005/8/layout/orgChart1"/>
    <dgm:cxn modelId="{DDCE0CD0-94F2-42B1-B5DA-02E46634C76D}" type="presOf" srcId="{53D11A8A-AD99-4708-91C6-094DA9404408}" destId="{850CA9FF-0DC3-434A-947E-0AF7ED37FBE5}" srcOrd="0" destOrd="0" presId="urn:microsoft.com/office/officeart/2005/8/layout/orgChart1"/>
    <dgm:cxn modelId="{B9052BE7-4D4D-452D-9A4F-09EFBF525ABB}" type="presOf" srcId="{CD75C57F-6E7E-4DB5-8D0D-F86FB798735E}" destId="{B659EC0B-B280-4892-BA41-CE1EBCD2D0A2}" srcOrd="0" destOrd="0" presId="urn:microsoft.com/office/officeart/2005/8/layout/orgChart1"/>
    <dgm:cxn modelId="{779F9EDE-FF3A-4869-94FA-C35B92FD0D8F}" type="presOf" srcId="{BA4269D9-A171-40E9-AC8D-19921F973C6F}" destId="{09EA18AE-715A-4B0E-B390-BB78ADA41B1F}" srcOrd="0" destOrd="0" presId="urn:microsoft.com/office/officeart/2005/8/layout/orgChart1"/>
    <dgm:cxn modelId="{6DCF156A-7138-4E99-8A9C-19FA81C6107E}" srcId="{4628243E-5D93-4B89-AA64-6A76D4248D67}" destId="{CD75C57F-6E7E-4DB5-8D0D-F86FB798735E}" srcOrd="2" destOrd="0" parTransId="{38D02DA8-9B81-4B18-BC98-9D7353FC3854}" sibTransId="{8022916E-EAC9-443E-829B-9D679B51713D}"/>
    <dgm:cxn modelId="{CE2AC355-280C-42AE-ABC7-F312D6031921}" type="presOf" srcId="{882C17B2-E658-4B86-B28A-D972F3C4E7E7}" destId="{04F85302-C3E1-4554-816D-D19B03B9E67D}" srcOrd="0" destOrd="0" presId="urn:microsoft.com/office/officeart/2005/8/layout/orgChart1"/>
    <dgm:cxn modelId="{7390E78C-E5D9-4101-AF31-F3499C1B5897}" srcId="{4628243E-5D93-4B89-AA64-6A76D4248D67}" destId="{7B8DB193-1D07-476E-95C4-D860B7FD55F0}" srcOrd="1" destOrd="0" parTransId="{BA4269D9-A171-40E9-AC8D-19921F973C6F}" sibTransId="{1EFA3252-A8B3-4B7F-AC3F-FD4613CE3C7A}"/>
    <dgm:cxn modelId="{4BCF9A6A-8367-4BEB-B1AE-EEDC5636B694}" type="presOf" srcId="{38D02DA8-9B81-4B18-BC98-9D7353FC3854}" destId="{C1E7A93A-2C7D-4FB5-8139-DCC2A4BA1333}" srcOrd="0" destOrd="0" presId="urn:microsoft.com/office/officeart/2005/8/layout/orgChart1"/>
    <dgm:cxn modelId="{F11E9D57-2A6E-4FCF-AD7B-7F4BD04A3402}" type="presOf" srcId="{58B84A6D-4CD8-48AE-8569-6912C24575B2}" destId="{0C7817E2-FCCD-419D-A860-863B75AE8FD8}" srcOrd="0" destOrd="0" presId="urn:microsoft.com/office/officeart/2005/8/layout/orgChart1"/>
    <dgm:cxn modelId="{371A7600-7F8A-4DC1-9110-1589A1F487E3}" type="presOf" srcId="{4628243E-5D93-4B89-AA64-6A76D4248D67}" destId="{F776A589-CDAC-4487-AB2F-6F98A2FB2F1E}" srcOrd="0" destOrd="0" presId="urn:microsoft.com/office/officeart/2005/8/layout/orgChart1"/>
    <dgm:cxn modelId="{8BAD42F4-2EBD-40CC-9E03-450F8DAE060A}" srcId="{58B84A6D-4CD8-48AE-8569-6912C24575B2}" destId="{4628243E-5D93-4B89-AA64-6A76D4248D67}" srcOrd="0" destOrd="0" parTransId="{F8AE9A00-66C5-462C-94D8-F85EE4E41503}" sibTransId="{47495513-98CD-4DAE-986E-7D2B8833139F}"/>
    <dgm:cxn modelId="{D3F08E45-87F4-4DC6-B55E-D50527D6E91F}" type="presParOf" srcId="{0C7817E2-FCCD-419D-A860-863B75AE8FD8}" destId="{9414CDE1-5D7D-413A-B368-057D95B5B22F}" srcOrd="0" destOrd="0" presId="urn:microsoft.com/office/officeart/2005/8/layout/orgChart1"/>
    <dgm:cxn modelId="{22CBFBB9-9A57-4EF2-A151-1ED774E2C736}" type="presParOf" srcId="{9414CDE1-5D7D-413A-B368-057D95B5B22F}" destId="{B47FB128-9FE2-4787-A237-7818B5F6F62A}" srcOrd="0" destOrd="0" presId="urn:microsoft.com/office/officeart/2005/8/layout/orgChart1"/>
    <dgm:cxn modelId="{472266D1-00A2-40CF-8728-53F731BF6BF4}" type="presParOf" srcId="{B47FB128-9FE2-4787-A237-7818B5F6F62A}" destId="{F776A589-CDAC-4487-AB2F-6F98A2FB2F1E}" srcOrd="0" destOrd="0" presId="urn:microsoft.com/office/officeart/2005/8/layout/orgChart1"/>
    <dgm:cxn modelId="{C6445C9F-49F5-4233-8A9C-F84C293E4735}" type="presParOf" srcId="{B47FB128-9FE2-4787-A237-7818B5F6F62A}" destId="{8A80B433-86F4-4B1D-A5DB-CC89A98D8F8D}" srcOrd="1" destOrd="0" presId="urn:microsoft.com/office/officeart/2005/8/layout/orgChart1"/>
    <dgm:cxn modelId="{21949C6D-2888-46CB-810C-265C446E087D}" type="presParOf" srcId="{9414CDE1-5D7D-413A-B368-057D95B5B22F}" destId="{9EE963AE-200E-4129-8949-D1F2766FEC81}" srcOrd="1" destOrd="0" presId="urn:microsoft.com/office/officeart/2005/8/layout/orgChart1"/>
    <dgm:cxn modelId="{694085B3-EB62-4A10-920E-B998E6A9427A}" type="presParOf" srcId="{9EE963AE-200E-4129-8949-D1F2766FEC81}" destId="{850CA9FF-0DC3-434A-947E-0AF7ED37FBE5}" srcOrd="0" destOrd="0" presId="urn:microsoft.com/office/officeart/2005/8/layout/orgChart1"/>
    <dgm:cxn modelId="{870CCA5F-59DA-4402-A8AC-201F0293E848}" type="presParOf" srcId="{9EE963AE-200E-4129-8949-D1F2766FEC81}" destId="{4D63072C-C8CB-4E35-82CE-65E41A8C47B5}" srcOrd="1" destOrd="0" presId="urn:microsoft.com/office/officeart/2005/8/layout/orgChart1"/>
    <dgm:cxn modelId="{FFDA31CF-7ACE-4106-93DB-7A3CA8A4613A}" type="presParOf" srcId="{4D63072C-C8CB-4E35-82CE-65E41A8C47B5}" destId="{3DA9EF1E-D0AC-4A2D-8F1C-431592D6D8D4}" srcOrd="0" destOrd="0" presId="urn:microsoft.com/office/officeart/2005/8/layout/orgChart1"/>
    <dgm:cxn modelId="{0AF1C6CB-DE9F-42D6-84FB-5A36034C5B78}" type="presParOf" srcId="{3DA9EF1E-D0AC-4A2D-8F1C-431592D6D8D4}" destId="{04F85302-C3E1-4554-816D-D19B03B9E67D}" srcOrd="0" destOrd="0" presId="urn:microsoft.com/office/officeart/2005/8/layout/orgChart1"/>
    <dgm:cxn modelId="{894ECFE6-0ECF-4DDF-ACFE-D92864A2F4CA}" type="presParOf" srcId="{3DA9EF1E-D0AC-4A2D-8F1C-431592D6D8D4}" destId="{8550FC1A-68FE-4282-9655-3F0C25644559}" srcOrd="1" destOrd="0" presId="urn:microsoft.com/office/officeart/2005/8/layout/orgChart1"/>
    <dgm:cxn modelId="{A1DD59E2-6E43-4C7B-9BF8-27382C4CE429}" type="presParOf" srcId="{4D63072C-C8CB-4E35-82CE-65E41A8C47B5}" destId="{92B4E73F-35CC-4401-A116-845255865A76}" srcOrd="1" destOrd="0" presId="urn:microsoft.com/office/officeart/2005/8/layout/orgChart1"/>
    <dgm:cxn modelId="{4187E5EC-8C35-48D2-8504-B83807D11815}" type="presParOf" srcId="{4D63072C-C8CB-4E35-82CE-65E41A8C47B5}" destId="{1F56A729-DF81-47BB-AF45-542BF5252589}" srcOrd="2" destOrd="0" presId="urn:microsoft.com/office/officeart/2005/8/layout/orgChart1"/>
    <dgm:cxn modelId="{954113F5-4C6A-4C78-9115-337A92A0884F}" type="presParOf" srcId="{9EE963AE-200E-4129-8949-D1F2766FEC81}" destId="{09EA18AE-715A-4B0E-B390-BB78ADA41B1F}" srcOrd="2" destOrd="0" presId="urn:microsoft.com/office/officeart/2005/8/layout/orgChart1"/>
    <dgm:cxn modelId="{B50868F6-198F-4B5A-937B-7F27B938AA0A}" type="presParOf" srcId="{9EE963AE-200E-4129-8949-D1F2766FEC81}" destId="{C2D8DDA0-4E22-4E6E-8060-D03A14E431A7}" srcOrd="3" destOrd="0" presId="urn:microsoft.com/office/officeart/2005/8/layout/orgChart1"/>
    <dgm:cxn modelId="{2F285B1F-F159-4853-88C1-FA1B8B71AD06}" type="presParOf" srcId="{C2D8DDA0-4E22-4E6E-8060-D03A14E431A7}" destId="{9AB70E3D-1AC1-4133-A8F4-A8B9FE5D5078}" srcOrd="0" destOrd="0" presId="urn:microsoft.com/office/officeart/2005/8/layout/orgChart1"/>
    <dgm:cxn modelId="{58500773-1FD3-4747-8737-0E8C483A2AB6}" type="presParOf" srcId="{9AB70E3D-1AC1-4133-A8F4-A8B9FE5D5078}" destId="{60C0AD66-82AB-43A8-8DBF-32E76EDD4853}" srcOrd="0" destOrd="0" presId="urn:microsoft.com/office/officeart/2005/8/layout/orgChart1"/>
    <dgm:cxn modelId="{18923900-1FDD-4C0D-A300-3596621E350D}" type="presParOf" srcId="{9AB70E3D-1AC1-4133-A8F4-A8B9FE5D5078}" destId="{4F8562D2-BA6C-423D-87AB-0EB3EC3EE7E4}" srcOrd="1" destOrd="0" presId="urn:microsoft.com/office/officeart/2005/8/layout/orgChart1"/>
    <dgm:cxn modelId="{1DD4F18B-D6EE-4661-BFA8-05CC10625EEA}" type="presParOf" srcId="{C2D8DDA0-4E22-4E6E-8060-D03A14E431A7}" destId="{8478AA04-31FD-43C4-9577-D14644830D88}" srcOrd="1" destOrd="0" presId="urn:microsoft.com/office/officeart/2005/8/layout/orgChart1"/>
    <dgm:cxn modelId="{558B4734-1EE1-4B4F-BD50-57E47AB21CE8}" type="presParOf" srcId="{C2D8DDA0-4E22-4E6E-8060-D03A14E431A7}" destId="{09FB12D2-E159-4AD2-8529-0EBBE4A0A209}" srcOrd="2" destOrd="0" presId="urn:microsoft.com/office/officeart/2005/8/layout/orgChart1"/>
    <dgm:cxn modelId="{73B57E8C-9D8E-4260-9EB6-FFC641608D07}" type="presParOf" srcId="{9EE963AE-200E-4129-8949-D1F2766FEC81}" destId="{C1E7A93A-2C7D-4FB5-8139-DCC2A4BA1333}" srcOrd="4" destOrd="0" presId="urn:microsoft.com/office/officeart/2005/8/layout/orgChart1"/>
    <dgm:cxn modelId="{E998085B-4920-43F1-9767-4FFC094F0579}" type="presParOf" srcId="{9EE963AE-200E-4129-8949-D1F2766FEC81}" destId="{75E5DC2B-A745-4165-A8FB-5FA078B43EA2}" srcOrd="5" destOrd="0" presId="urn:microsoft.com/office/officeart/2005/8/layout/orgChart1"/>
    <dgm:cxn modelId="{A490048B-A96B-4200-9377-E874E821979C}" type="presParOf" srcId="{75E5DC2B-A745-4165-A8FB-5FA078B43EA2}" destId="{11F78DD7-1A97-4B67-A3C6-521D900F58B0}" srcOrd="0" destOrd="0" presId="urn:microsoft.com/office/officeart/2005/8/layout/orgChart1"/>
    <dgm:cxn modelId="{7686EC1F-2EF4-4B18-905A-E1131ACC37DE}" type="presParOf" srcId="{11F78DD7-1A97-4B67-A3C6-521D900F58B0}" destId="{B659EC0B-B280-4892-BA41-CE1EBCD2D0A2}" srcOrd="0" destOrd="0" presId="urn:microsoft.com/office/officeart/2005/8/layout/orgChart1"/>
    <dgm:cxn modelId="{D1443CED-9953-4B2E-86AD-72FB1994DB4C}" type="presParOf" srcId="{11F78DD7-1A97-4B67-A3C6-521D900F58B0}" destId="{4402BBAD-951A-433D-9930-4463E31AB0E3}" srcOrd="1" destOrd="0" presId="urn:microsoft.com/office/officeart/2005/8/layout/orgChart1"/>
    <dgm:cxn modelId="{5FF93681-A12F-45BD-B36A-FB153DE3E608}" type="presParOf" srcId="{75E5DC2B-A745-4165-A8FB-5FA078B43EA2}" destId="{99B361AD-7F0A-4AB2-8417-E93937A8B7A2}" srcOrd="1" destOrd="0" presId="urn:microsoft.com/office/officeart/2005/8/layout/orgChart1"/>
    <dgm:cxn modelId="{406EEEE4-60C0-4080-A99B-24597AA574F2}" type="presParOf" srcId="{75E5DC2B-A745-4165-A8FB-5FA078B43EA2}" destId="{03F169BA-5087-4705-A268-0A6651BED497}" srcOrd="2" destOrd="0" presId="urn:microsoft.com/office/officeart/2005/8/layout/orgChart1"/>
    <dgm:cxn modelId="{6445EA2E-F1E1-4BFB-955E-97D220D58781}" type="presParOf" srcId="{9414CDE1-5D7D-413A-B368-057D95B5B22F}" destId="{A2B90DE8-9F41-4404-9837-DBF369C090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A35E09-7EF0-4275-9C91-CEA088735B0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513202-5D74-4907-8F04-DADFA3025989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Statics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251FEC5A-5A02-462A-8F29-4175E67F095D}" type="parTrans" cxnId="{4F1E8A53-7DE8-489D-B570-040390DD8217}">
      <dgm:prSet/>
      <dgm:spPr/>
      <dgm:t>
        <a:bodyPr/>
        <a:lstStyle/>
        <a:p>
          <a:endParaRPr lang="en-US"/>
        </a:p>
      </dgm:t>
    </dgm:pt>
    <dgm:pt modelId="{9D858732-B107-4FE5-AA48-636117374554}" type="sibTrans" cxnId="{4F1E8A53-7DE8-489D-B570-040390DD8217}">
      <dgm:prSet/>
      <dgm:spPr/>
      <dgm:t>
        <a:bodyPr/>
        <a:lstStyle/>
        <a:p>
          <a:endParaRPr lang="en-US"/>
        </a:p>
      </dgm:t>
    </dgm:pt>
    <dgm:pt modelId="{64AD6313-053A-4CA8-A379-AD23BA071683}">
      <dgm:prSet phldrT="[Text]"/>
      <dgm:spPr/>
      <dgm:t>
        <a:bodyPr/>
        <a:lstStyle/>
        <a:p>
          <a:r>
            <a:rPr lang="en-US" dirty="0" smtClean="0">
              <a:latin typeface="Times New Roman" pitchFamily="18" charset="0"/>
              <a:cs typeface="Times New Roman" pitchFamily="18" charset="0"/>
            </a:rPr>
            <a:t>Dynamics</a:t>
          </a:r>
          <a:endParaRPr lang="en-US" dirty="0">
            <a:latin typeface="Times New Roman" pitchFamily="18" charset="0"/>
            <a:cs typeface="Times New Roman" pitchFamily="18" charset="0"/>
          </a:endParaRPr>
        </a:p>
      </dgm:t>
    </dgm:pt>
    <dgm:pt modelId="{11582FA6-A057-4CEB-844D-093F6DB3279E}" type="parTrans" cxnId="{05AB7BA4-6E78-45E9-A287-8DA4D1DA89D6}">
      <dgm:prSet/>
      <dgm:spPr/>
      <dgm:t>
        <a:bodyPr/>
        <a:lstStyle/>
        <a:p>
          <a:endParaRPr lang="en-US"/>
        </a:p>
      </dgm:t>
    </dgm:pt>
    <dgm:pt modelId="{2D2138FE-5455-443E-BC2A-DD276E63E40E}" type="sibTrans" cxnId="{05AB7BA4-6E78-45E9-A287-8DA4D1DA89D6}">
      <dgm:prSet/>
      <dgm:spPr/>
      <dgm:t>
        <a:bodyPr/>
        <a:lstStyle/>
        <a:p>
          <a:endParaRPr lang="en-US"/>
        </a:p>
      </dgm:t>
    </dgm:pt>
    <dgm:pt modelId="{9404C635-5CDC-4829-85D2-2176C7F71152}">
      <dgm:prSet phldrT="[Text]"/>
      <dgm:spPr/>
      <dgm:t>
        <a:bodyPr/>
        <a:lstStyle/>
        <a:p>
          <a:r>
            <a:rPr lang="en-US" b="1" dirty="0" smtClean="0">
              <a:latin typeface="Times New Roman" pitchFamily="18" charset="0"/>
              <a:cs typeface="Times New Roman" pitchFamily="18" charset="0"/>
            </a:rPr>
            <a:t>Rigid Body</a:t>
          </a:r>
          <a:endParaRPr lang="en-US" dirty="0"/>
        </a:p>
      </dgm:t>
    </dgm:pt>
    <dgm:pt modelId="{274CD1E5-315D-4634-9545-9F7DA33EE700}" type="sibTrans" cxnId="{95A12BB8-B568-4C6D-B61B-8A305E09AB47}">
      <dgm:prSet/>
      <dgm:spPr/>
      <dgm:t>
        <a:bodyPr/>
        <a:lstStyle/>
        <a:p>
          <a:endParaRPr lang="en-US"/>
        </a:p>
      </dgm:t>
    </dgm:pt>
    <dgm:pt modelId="{5FC4EB5D-9905-4EB8-8A96-1B311E87BE4E}" type="parTrans" cxnId="{95A12BB8-B568-4C6D-B61B-8A305E09AB47}">
      <dgm:prSet/>
      <dgm:spPr/>
      <dgm:t>
        <a:bodyPr/>
        <a:lstStyle/>
        <a:p>
          <a:endParaRPr lang="en-US"/>
        </a:p>
      </dgm:t>
    </dgm:pt>
    <dgm:pt modelId="{13A4205D-30F8-46A7-A301-99D1E86F763F}" type="pres">
      <dgm:prSet presAssocID="{DCA35E09-7EF0-4275-9C91-CEA088735B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2984C55-3E0D-4185-898C-6E4E3C165855}" type="pres">
      <dgm:prSet presAssocID="{9404C635-5CDC-4829-85D2-2176C7F71152}" presName="hierRoot1" presStyleCnt="0"/>
      <dgm:spPr/>
    </dgm:pt>
    <dgm:pt modelId="{E955CB58-9C38-4F6B-B502-8BD0A77BA1B2}" type="pres">
      <dgm:prSet presAssocID="{9404C635-5CDC-4829-85D2-2176C7F71152}" presName="composite" presStyleCnt="0"/>
      <dgm:spPr/>
    </dgm:pt>
    <dgm:pt modelId="{74B07E55-3A31-4C28-825D-5AC6C9FADC12}" type="pres">
      <dgm:prSet presAssocID="{9404C635-5CDC-4829-85D2-2176C7F71152}" presName="background" presStyleLbl="node0" presStyleIdx="0" presStyleCnt="1"/>
      <dgm:spPr/>
    </dgm:pt>
    <dgm:pt modelId="{1173A24B-F8DF-4CEF-B17A-CFE4E59C4BA5}" type="pres">
      <dgm:prSet presAssocID="{9404C635-5CDC-4829-85D2-2176C7F7115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7CD295D-A35D-472A-80C0-469F9CD840B9}" type="pres">
      <dgm:prSet presAssocID="{9404C635-5CDC-4829-85D2-2176C7F71152}" presName="hierChild2" presStyleCnt="0"/>
      <dgm:spPr/>
    </dgm:pt>
    <dgm:pt modelId="{D26913D6-AAD2-467E-89A3-0FEE83C24578}" type="pres">
      <dgm:prSet presAssocID="{251FEC5A-5A02-462A-8F29-4175E67F095D}" presName="Name10" presStyleLbl="parChTrans1D2" presStyleIdx="0" presStyleCnt="2"/>
      <dgm:spPr/>
      <dgm:t>
        <a:bodyPr/>
        <a:lstStyle/>
        <a:p>
          <a:endParaRPr lang="en-US"/>
        </a:p>
      </dgm:t>
    </dgm:pt>
    <dgm:pt modelId="{AFE36C83-8C08-4469-8DB1-245205BC6BAC}" type="pres">
      <dgm:prSet presAssocID="{13513202-5D74-4907-8F04-DADFA3025989}" presName="hierRoot2" presStyleCnt="0"/>
      <dgm:spPr/>
    </dgm:pt>
    <dgm:pt modelId="{C80D4670-97FB-4697-8A46-F6D8C6C62E21}" type="pres">
      <dgm:prSet presAssocID="{13513202-5D74-4907-8F04-DADFA3025989}" presName="composite2" presStyleCnt="0"/>
      <dgm:spPr/>
    </dgm:pt>
    <dgm:pt modelId="{A25AA914-5F06-4510-899B-54F7356CDD54}" type="pres">
      <dgm:prSet presAssocID="{13513202-5D74-4907-8F04-DADFA3025989}" presName="background2" presStyleLbl="node2" presStyleIdx="0" presStyleCnt="2"/>
      <dgm:spPr/>
    </dgm:pt>
    <dgm:pt modelId="{2A43F2F1-7946-4302-8367-216868C8DF14}" type="pres">
      <dgm:prSet presAssocID="{13513202-5D74-4907-8F04-DADFA3025989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6C41607-DA7A-4CA0-953D-9A435D207EB2}" type="pres">
      <dgm:prSet presAssocID="{13513202-5D74-4907-8F04-DADFA3025989}" presName="hierChild3" presStyleCnt="0"/>
      <dgm:spPr/>
    </dgm:pt>
    <dgm:pt modelId="{C6560A0A-D0F5-40DD-BC6E-EFCB3B2CE036}" type="pres">
      <dgm:prSet presAssocID="{11582FA6-A057-4CEB-844D-093F6DB3279E}" presName="Name10" presStyleLbl="parChTrans1D2" presStyleIdx="1" presStyleCnt="2"/>
      <dgm:spPr/>
      <dgm:t>
        <a:bodyPr/>
        <a:lstStyle/>
        <a:p>
          <a:endParaRPr lang="en-US"/>
        </a:p>
      </dgm:t>
    </dgm:pt>
    <dgm:pt modelId="{E977F55D-59C1-4BDC-8182-7019E8A4DA6B}" type="pres">
      <dgm:prSet presAssocID="{64AD6313-053A-4CA8-A379-AD23BA071683}" presName="hierRoot2" presStyleCnt="0"/>
      <dgm:spPr/>
    </dgm:pt>
    <dgm:pt modelId="{6935E1FB-6428-4796-B37C-8961E772B2C1}" type="pres">
      <dgm:prSet presAssocID="{64AD6313-053A-4CA8-A379-AD23BA071683}" presName="composite2" presStyleCnt="0"/>
      <dgm:spPr/>
    </dgm:pt>
    <dgm:pt modelId="{7D591884-4F08-4513-A298-B564DECDC11C}" type="pres">
      <dgm:prSet presAssocID="{64AD6313-053A-4CA8-A379-AD23BA071683}" presName="background2" presStyleLbl="node2" presStyleIdx="1" presStyleCnt="2"/>
      <dgm:spPr/>
    </dgm:pt>
    <dgm:pt modelId="{41329098-7253-4046-9E7A-16907701AA29}" type="pres">
      <dgm:prSet presAssocID="{64AD6313-053A-4CA8-A379-AD23BA071683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B22718-1A15-4A8A-8C2A-2D2BA47BCA5B}" type="pres">
      <dgm:prSet presAssocID="{64AD6313-053A-4CA8-A379-AD23BA071683}" presName="hierChild3" presStyleCnt="0"/>
      <dgm:spPr/>
    </dgm:pt>
  </dgm:ptLst>
  <dgm:cxnLst>
    <dgm:cxn modelId="{64EFF8AA-72DE-4C1A-90DA-217B61CE31DA}" type="presOf" srcId="{64AD6313-053A-4CA8-A379-AD23BA071683}" destId="{41329098-7253-4046-9E7A-16907701AA29}" srcOrd="0" destOrd="0" presId="urn:microsoft.com/office/officeart/2005/8/layout/hierarchy1"/>
    <dgm:cxn modelId="{31485008-3141-4B44-BBD8-CFC71EA1E35A}" type="presOf" srcId="{13513202-5D74-4907-8F04-DADFA3025989}" destId="{2A43F2F1-7946-4302-8367-216868C8DF14}" srcOrd="0" destOrd="0" presId="urn:microsoft.com/office/officeart/2005/8/layout/hierarchy1"/>
    <dgm:cxn modelId="{05AB7BA4-6E78-45E9-A287-8DA4D1DA89D6}" srcId="{9404C635-5CDC-4829-85D2-2176C7F71152}" destId="{64AD6313-053A-4CA8-A379-AD23BA071683}" srcOrd="1" destOrd="0" parTransId="{11582FA6-A057-4CEB-844D-093F6DB3279E}" sibTransId="{2D2138FE-5455-443E-BC2A-DD276E63E40E}"/>
    <dgm:cxn modelId="{951B1644-3245-4640-9430-43A74214F2A7}" type="presOf" srcId="{11582FA6-A057-4CEB-844D-093F6DB3279E}" destId="{C6560A0A-D0F5-40DD-BC6E-EFCB3B2CE036}" srcOrd="0" destOrd="0" presId="urn:microsoft.com/office/officeart/2005/8/layout/hierarchy1"/>
    <dgm:cxn modelId="{E337D391-2BFB-409F-B045-9B54CFDEDEAC}" type="presOf" srcId="{DCA35E09-7EF0-4275-9C91-CEA088735B05}" destId="{13A4205D-30F8-46A7-A301-99D1E86F763F}" srcOrd="0" destOrd="0" presId="urn:microsoft.com/office/officeart/2005/8/layout/hierarchy1"/>
    <dgm:cxn modelId="{95A12BB8-B568-4C6D-B61B-8A305E09AB47}" srcId="{DCA35E09-7EF0-4275-9C91-CEA088735B05}" destId="{9404C635-5CDC-4829-85D2-2176C7F71152}" srcOrd="0" destOrd="0" parTransId="{5FC4EB5D-9905-4EB8-8A96-1B311E87BE4E}" sibTransId="{274CD1E5-315D-4634-9545-9F7DA33EE700}"/>
    <dgm:cxn modelId="{4F1E8A53-7DE8-489D-B570-040390DD8217}" srcId="{9404C635-5CDC-4829-85D2-2176C7F71152}" destId="{13513202-5D74-4907-8F04-DADFA3025989}" srcOrd="0" destOrd="0" parTransId="{251FEC5A-5A02-462A-8F29-4175E67F095D}" sibTransId="{9D858732-B107-4FE5-AA48-636117374554}"/>
    <dgm:cxn modelId="{A68798DA-88F3-481E-87F1-1D0F42D681A5}" type="presOf" srcId="{251FEC5A-5A02-462A-8F29-4175E67F095D}" destId="{D26913D6-AAD2-467E-89A3-0FEE83C24578}" srcOrd="0" destOrd="0" presId="urn:microsoft.com/office/officeart/2005/8/layout/hierarchy1"/>
    <dgm:cxn modelId="{C84AADB2-6C5A-4087-8073-4BE6299D2A5E}" type="presOf" srcId="{9404C635-5CDC-4829-85D2-2176C7F71152}" destId="{1173A24B-F8DF-4CEF-B17A-CFE4E59C4BA5}" srcOrd="0" destOrd="0" presId="urn:microsoft.com/office/officeart/2005/8/layout/hierarchy1"/>
    <dgm:cxn modelId="{D49B8BD2-AA35-4461-B222-880F68B0C901}" type="presParOf" srcId="{13A4205D-30F8-46A7-A301-99D1E86F763F}" destId="{12984C55-3E0D-4185-898C-6E4E3C165855}" srcOrd="0" destOrd="0" presId="urn:microsoft.com/office/officeart/2005/8/layout/hierarchy1"/>
    <dgm:cxn modelId="{1AACA98D-F32A-428A-8EA4-407EFEFC8ABB}" type="presParOf" srcId="{12984C55-3E0D-4185-898C-6E4E3C165855}" destId="{E955CB58-9C38-4F6B-B502-8BD0A77BA1B2}" srcOrd="0" destOrd="0" presId="urn:microsoft.com/office/officeart/2005/8/layout/hierarchy1"/>
    <dgm:cxn modelId="{825B41AF-F8CD-4E2A-BA8A-79C531721E47}" type="presParOf" srcId="{E955CB58-9C38-4F6B-B502-8BD0A77BA1B2}" destId="{74B07E55-3A31-4C28-825D-5AC6C9FADC12}" srcOrd="0" destOrd="0" presId="urn:microsoft.com/office/officeart/2005/8/layout/hierarchy1"/>
    <dgm:cxn modelId="{7692F105-4246-4277-9768-414EC338A629}" type="presParOf" srcId="{E955CB58-9C38-4F6B-B502-8BD0A77BA1B2}" destId="{1173A24B-F8DF-4CEF-B17A-CFE4E59C4BA5}" srcOrd="1" destOrd="0" presId="urn:microsoft.com/office/officeart/2005/8/layout/hierarchy1"/>
    <dgm:cxn modelId="{ADBB8B45-D561-41F1-8A8B-DD378D8CBAFB}" type="presParOf" srcId="{12984C55-3E0D-4185-898C-6E4E3C165855}" destId="{47CD295D-A35D-472A-80C0-469F9CD840B9}" srcOrd="1" destOrd="0" presId="urn:microsoft.com/office/officeart/2005/8/layout/hierarchy1"/>
    <dgm:cxn modelId="{69CB9D0B-C69A-472D-B75E-5B79063796C7}" type="presParOf" srcId="{47CD295D-A35D-472A-80C0-469F9CD840B9}" destId="{D26913D6-AAD2-467E-89A3-0FEE83C24578}" srcOrd="0" destOrd="0" presId="urn:microsoft.com/office/officeart/2005/8/layout/hierarchy1"/>
    <dgm:cxn modelId="{7F69B37F-5B93-447A-9FA6-A1C633069448}" type="presParOf" srcId="{47CD295D-A35D-472A-80C0-469F9CD840B9}" destId="{AFE36C83-8C08-4469-8DB1-245205BC6BAC}" srcOrd="1" destOrd="0" presId="urn:microsoft.com/office/officeart/2005/8/layout/hierarchy1"/>
    <dgm:cxn modelId="{76761F00-0568-4DBB-A01F-AAB07CD8E192}" type="presParOf" srcId="{AFE36C83-8C08-4469-8DB1-245205BC6BAC}" destId="{C80D4670-97FB-4697-8A46-F6D8C6C62E21}" srcOrd="0" destOrd="0" presId="urn:microsoft.com/office/officeart/2005/8/layout/hierarchy1"/>
    <dgm:cxn modelId="{CBDF7BDA-046F-4E79-8151-1752AB272690}" type="presParOf" srcId="{C80D4670-97FB-4697-8A46-F6D8C6C62E21}" destId="{A25AA914-5F06-4510-899B-54F7356CDD54}" srcOrd="0" destOrd="0" presId="urn:microsoft.com/office/officeart/2005/8/layout/hierarchy1"/>
    <dgm:cxn modelId="{67B58DE6-6958-43EB-A660-D9FC5836E157}" type="presParOf" srcId="{C80D4670-97FB-4697-8A46-F6D8C6C62E21}" destId="{2A43F2F1-7946-4302-8367-216868C8DF14}" srcOrd="1" destOrd="0" presId="urn:microsoft.com/office/officeart/2005/8/layout/hierarchy1"/>
    <dgm:cxn modelId="{773F85F4-57AB-4DB6-A0C3-315056A95B9A}" type="presParOf" srcId="{AFE36C83-8C08-4469-8DB1-245205BC6BAC}" destId="{16C41607-DA7A-4CA0-953D-9A435D207EB2}" srcOrd="1" destOrd="0" presId="urn:microsoft.com/office/officeart/2005/8/layout/hierarchy1"/>
    <dgm:cxn modelId="{E83F8189-E0A8-46A9-82F8-D4359B710EB5}" type="presParOf" srcId="{47CD295D-A35D-472A-80C0-469F9CD840B9}" destId="{C6560A0A-D0F5-40DD-BC6E-EFCB3B2CE036}" srcOrd="2" destOrd="0" presId="urn:microsoft.com/office/officeart/2005/8/layout/hierarchy1"/>
    <dgm:cxn modelId="{C86A7513-9F2C-4C14-B192-2EAF13036C40}" type="presParOf" srcId="{47CD295D-A35D-472A-80C0-469F9CD840B9}" destId="{E977F55D-59C1-4BDC-8182-7019E8A4DA6B}" srcOrd="3" destOrd="0" presId="urn:microsoft.com/office/officeart/2005/8/layout/hierarchy1"/>
    <dgm:cxn modelId="{6415F507-2779-4733-847E-EF7BFF7883BD}" type="presParOf" srcId="{E977F55D-59C1-4BDC-8182-7019E8A4DA6B}" destId="{6935E1FB-6428-4796-B37C-8961E772B2C1}" srcOrd="0" destOrd="0" presId="urn:microsoft.com/office/officeart/2005/8/layout/hierarchy1"/>
    <dgm:cxn modelId="{FAAAABB7-E79F-4CF7-B793-A9C26158B70E}" type="presParOf" srcId="{6935E1FB-6428-4796-B37C-8961E772B2C1}" destId="{7D591884-4F08-4513-A298-B564DECDC11C}" srcOrd="0" destOrd="0" presId="urn:microsoft.com/office/officeart/2005/8/layout/hierarchy1"/>
    <dgm:cxn modelId="{F5061634-C606-4D1A-81F3-9A2B629EDBE0}" type="presParOf" srcId="{6935E1FB-6428-4796-B37C-8961E772B2C1}" destId="{41329098-7253-4046-9E7A-16907701AA29}" srcOrd="1" destOrd="0" presId="urn:microsoft.com/office/officeart/2005/8/layout/hierarchy1"/>
    <dgm:cxn modelId="{532DB8A6-2352-4873-AC53-070A74145E3B}" type="presParOf" srcId="{E977F55D-59C1-4BDC-8182-7019E8A4DA6B}" destId="{FCB22718-1A15-4A8A-8C2A-2D2BA47BCA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7685EA-7EC8-441C-AD27-ADB54597C96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490EC7-5528-4BBC-ACD7-41D6F3501BCD}">
      <dgm:prSet phldrT="[Text]"/>
      <dgm:spPr/>
      <dgm:t>
        <a:bodyPr/>
        <a:lstStyle/>
        <a:p>
          <a:r>
            <a:rPr lang="en-US" dirty="0" smtClean="0"/>
            <a:t>Dynamics</a:t>
          </a:r>
          <a:endParaRPr lang="en-US" dirty="0"/>
        </a:p>
      </dgm:t>
    </dgm:pt>
    <dgm:pt modelId="{0E448693-7753-4B2C-92F3-FF3D75EE21A9}" type="parTrans" cxnId="{DAD6E465-AC2A-4405-A9B4-8FAF2C4C9074}">
      <dgm:prSet/>
      <dgm:spPr/>
      <dgm:t>
        <a:bodyPr/>
        <a:lstStyle/>
        <a:p>
          <a:endParaRPr lang="en-US"/>
        </a:p>
      </dgm:t>
    </dgm:pt>
    <dgm:pt modelId="{9F48DD89-4BDE-479C-8C58-14F703B353D5}" type="sibTrans" cxnId="{DAD6E465-AC2A-4405-A9B4-8FAF2C4C9074}">
      <dgm:prSet/>
      <dgm:spPr/>
      <dgm:t>
        <a:bodyPr/>
        <a:lstStyle/>
        <a:p>
          <a:endParaRPr lang="en-US"/>
        </a:p>
      </dgm:t>
    </dgm:pt>
    <dgm:pt modelId="{1806E3AA-9E18-44ED-8221-22703F115632}">
      <dgm:prSet phldrT="[Text]"/>
      <dgm:spPr/>
      <dgm:t>
        <a:bodyPr/>
        <a:lstStyle/>
        <a:p>
          <a:r>
            <a:rPr lang="en-US" dirty="0" smtClean="0"/>
            <a:t>Kinematics</a:t>
          </a:r>
          <a:endParaRPr lang="en-US" dirty="0"/>
        </a:p>
      </dgm:t>
    </dgm:pt>
    <dgm:pt modelId="{556EC869-DE60-430A-A07B-1F02690AD648}" type="parTrans" cxnId="{53115438-D99D-4553-89AC-F7F968FC6A95}">
      <dgm:prSet/>
      <dgm:spPr/>
      <dgm:t>
        <a:bodyPr/>
        <a:lstStyle/>
        <a:p>
          <a:endParaRPr lang="en-US"/>
        </a:p>
      </dgm:t>
    </dgm:pt>
    <dgm:pt modelId="{1276C819-5181-4FD7-8A7F-2DE6D737FE32}" type="sibTrans" cxnId="{53115438-D99D-4553-89AC-F7F968FC6A95}">
      <dgm:prSet/>
      <dgm:spPr/>
      <dgm:t>
        <a:bodyPr/>
        <a:lstStyle/>
        <a:p>
          <a:endParaRPr lang="en-US"/>
        </a:p>
      </dgm:t>
    </dgm:pt>
    <dgm:pt modelId="{889F4CD5-EFFD-42CD-AA78-439897D9EABD}">
      <dgm:prSet phldrT="[Text]"/>
      <dgm:spPr/>
      <dgm:t>
        <a:bodyPr/>
        <a:lstStyle/>
        <a:p>
          <a:r>
            <a:rPr lang="en-US" dirty="0" smtClean="0"/>
            <a:t>Kinetics</a:t>
          </a:r>
          <a:endParaRPr lang="en-US" dirty="0"/>
        </a:p>
      </dgm:t>
    </dgm:pt>
    <dgm:pt modelId="{61F53B5D-F338-44AF-B7A7-8649E2FA1E38}" type="parTrans" cxnId="{543A6478-6ECD-4099-BA15-63F25DDD2F58}">
      <dgm:prSet/>
      <dgm:spPr/>
      <dgm:t>
        <a:bodyPr/>
        <a:lstStyle/>
        <a:p>
          <a:endParaRPr lang="en-US"/>
        </a:p>
      </dgm:t>
    </dgm:pt>
    <dgm:pt modelId="{A360E07B-7AD3-48F7-8C55-BA1201AEA853}" type="sibTrans" cxnId="{543A6478-6ECD-4099-BA15-63F25DDD2F58}">
      <dgm:prSet/>
      <dgm:spPr/>
      <dgm:t>
        <a:bodyPr/>
        <a:lstStyle/>
        <a:p>
          <a:endParaRPr lang="en-US"/>
        </a:p>
      </dgm:t>
    </dgm:pt>
    <dgm:pt modelId="{77D0B11D-B7BF-4428-8EC9-E5CC485D4D16}" type="pres">
      <dgm:prSet presAssocID="{1C7685EA-7EC8-441C-AD27-ADB54597C9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A883C75-459B-4FFA-B7EC-E9AA62C190C9}" type="pres">
      <dgm:prSet presAssocID="{B2490EC7-5528-4BBC-ACD7-41D6F3501BCD}" presName="hierRoot1" presStyleCnt="0"/>
      <dgm:spPr/>
    </dgm:pt>
    <dgm:pt modelId="{D00169EF-BE26-44AF-8A32-580602D70C31}" type="pres">
      <dgm:prSet presAssocID="{B2490EC7-5528-4BBC-ACD7-41D6F3501BCD}" presName="composite" presStyleCnt="0"/>
      <dgm:spPr/>
    </dgm:pt>
    <dgm:pt modelId="{E6C1B0FC-0356-48EA-91F0-4AB89E48ADDF}" type="pres">
      <dgm:prSet presAssocID="{B2490EC7-5528-4BBC-ACD7-41D6F3501BCD}" presName="background" presStyleLbl="node0" presStyleIdx="0" presStyleCnt="1"/>
      <dgm:spPr/>
    </dgm:pt>
    <dgm:pt modelId="{A7AEACAB-78D1-4799-806A-FE583722F0FB}" type="pres">
      <dgm:prSet presAssocID="{B2490EC7-5528-4BBC-ACD7-41D6F3501BCD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523BA5-9CDF-4E4E-9402-5C08C7BEFBEA}" type="pres">
      <dgm:prSet presAssocID="{B2490EC7-5528-4BBC-ACD7-41D6F3501BCD}" presName="hierChild2" presStyleCnt="0"/>
      <dgm:spPr/>
    </dgm:pt>
    <dgm:pt modelId="{15B27A82-F1C5-4CE5-BF86-A77DCE23E6C4}" type="pres">
      <dgm:prSet presAssocID="{556EC869-DE60-430A-A07B-1F02690AD648}" presName="Name10" presStyleLbl="parChTrans1D2" presStyleIdx="0" presStyleCnt="2"/>
      <dgm:spPr/>
      <dgm:t>
        <a:bodyPr/>
        <a:lstStyle/>
        <a:p>
          <a:endParaRPr lang="en-US"/>
        </a:p>
      </dgm:t>
    </dgm:pt>
    <dgm:pt modelId="{77B7F28F-719F-412C-BF4D-3CD18264A539}" type="pres">
      <dgm:prSet presAssocID="{1806E3AA-9E18-44ED-8221-22703F115632}" presName="hierRoot2" presStyleCnt="0"/>
      <dgm:spPr/>
    </dgm:pt>
    <dgm:pt modelId="{A4192966-1564-452C-99A6-12E45B888C6B}" type="pres">
      <dgm:prSet presAssocID="{1806E3AA-9E18-44ED-8221-22703F115632}" presName="composite2" presStyleCnt="0"/>
      <dgm:spPr/>
    </dgm:pt>
    <dgm:pt modelId="{3333A68F-22B9-42A4-B604-E2A9C6C6AB0C}" type="pres">
      <dgm:prSet presAssocID="{1806E3AA-9E18-44ED-8221-22703F115632}" presName="background2" presStyleLbl="node2" presStyleIdx="0" presStyleCnt="2"/>
      <dgm:spPr/>
    </dgm:pt>
    <dgm:pt modelId="{5552457F-7C02-4DCB-92FB-FB8FDE697884}" type="pres">
      <dgm:prSet presAssocID="{1806E3AA-9E18-44ED-8221-22703F115632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7759719-26AD-46B6-8B5C-02B45E80D0B7}" type="pres">
      <dgm:prSet presAssocID="{1806E3AA-9E18-44ED-8221-22703F115632}" presName="hierChild3" presStyleCnt="0"/>
      <dgm:spPr/>
    </dgm:pt>
    <dgm:pt modelId="{A9D85D42-C5AE-4137-B92F-740619C5B597}" type="pres">
      <dgm:prSet presAssocID="{61F53B5D-F338-44AF-B7A7-8649E2FA1E38}" presName="Name10" presStyleLbl="parChTrans1D2" presStyleIdx="1" presStyleCnt="2"/>
      <dgm:spPr/>
      <dgm:t>
        <a:bodyPr/>
        <a:lstStyle/>
        <a:p>
          <a:endParaRPr lang="en-US"/>
        </a:p>
      </dgm:t>
    </dgm:pt>
    <dgm:pt modelId="{B6E2D1D4-EA67-40AC-A933-7401DBE71D3C}" type="pres">
      <dgm:prSet presAssocID="{889F4CD5-EFFD-42CD-AA78-439897D9EABD}" presName="hierRoot2" presStyleCnt="0"/>
      <dgm:spPr/>
    </dgm:pt>
    <dgm:pt modelId="{7DC8D809-D138-4696-BA9D-D12869B81D0C}" type="pres">
      <dgm:prSet presAssocID="{889F4CD5-EFFD-42CD-AA78-439897D9EABD}" presName="composite2" presStyleCnt="0"/>
      <dgm:spPr/>
    </dgm:pt>
    <dgm:pt modelId="{C1A271E3-25E8-43B2-B431-8E7E0AA36274}" type="pres">
      <dgm:prSet presAssocID="{889F4CD5-EFFD-42CD-AA78-439897D9EABD}" presName="background2" presStyleLbl="node2" presStyleIdx="1" presStyleCnt="2"/>
      <dgm:spPr/>
    </dgm:pt>
    <dgm:pt modelId="{0CB8F251-04D2-426E-AA68-39C07CE3AE0F}" type="pres">
      <dgm:prSet presAssocID="{889F4CD5-EFFD-42CD-AA78-439897D9EABD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A36C6E-5B8D-4DA5-8232-7DBF4A7ACCA2}" type="pres">
      <dgm:prSet presAssocID="{889F4CD5-EFFD-42CD-AA78-439897D9EABD}" presName="hierChild3" presStyleCnt="0"/>
      <dgm:spPr/>
    </dgm:pt>
  </dgm:ptLst>
  <dgm:cxnLst>
    <dgm:cxn modelId="{DAD6E465-AC2A-4405-A9B4-8FAF2C4C9074}" srcId="{1C7685EA-7EC8-441C-AD27-ADB54597C96A}" destId="{B2490EC7-5528-4BBC-ACD7-41D6F3501BCD}" srcOrd="0" destOrd="0" parTransId="{0E448693-7753-4B2C-92F3-FF3D75EE21A9}" sibTransId="{9F48DD89-4BDE-479C-8C58-14F703B353D5}"/>
    <dgm:cxn modelId="{BD258259-C2F6-40A7-A6FC-C31EAE78A693}" type="presOf" srcId="{1C7685EA-7EC8-441C-AD27-ADB54597C96A}" destId="{77D0B11D-B7BF-4428-8EC9-E5CC485D4D16}" srcOrd="0" destOrd="0" presId="urn:microsoft.com/office/officeart/2005/8/layout/hierarchy1"/>
    <dgm:cxn modelId="{4858BAB5-2D80-4B65-9E4A-4EF36E36883B}" type="presOf" srcId="{1806E3AA-9E18-44ED-8221-22703F115632}" destId="{5552457F-7C02-4DCB-92FB-FB8FDE697884}" srcOrd="0" destOrd="0" presId="urn:microsoft.com/office/officeart/2005/8/layout/hierarchy1"/>
    <dgm:cxn modelId="{8720C26F-DAEB-4048-8C60-2A6256CEEC85}" type="presOf" srcId="{61F53B5D-F338-44AF-B7A7-8649E2FA1E38}" destId="{A9D85D42-C5AE-4137-B92F-740619C5B597}" srcOrd="0" destOrd="0" presId="urn:microsoft.com/office/officeart/2005/8/layout/hierarchy1"/>
    <dgm:cxn modelId="{53115438-D99D-4553-89AC-F7F968FC6A95}" srcId="{B2490EC7-5528-4BBC-ACD7-41D6F3501BCD}" destId="{1806E3AA-9E18-44ED-8221-22703F115632}" srcOrd="0" destOrd="0" parTransId="{556EC869-DE60-430A-A07B-1F02690AD648}" sibTransId="{1276C819-5181-4FD7-8A7F-2DE6D737FE32}"/>
    <dgm:cxn modelId="{F615A68E-8FBA-4D45-8A92-35A3AC189ADF}" type="presOf" srcId="{B2490EC7-5528-4BBC-ACD7-41D6F3501BCD}" destId="{A7AEACAB-78D1-4799-806A-FE583722F0FB}" srcOrd="0" destOrd="0" presId="urn:microsoft.com/office/officeart/2005/8/layout/hierarchy1"/>
    <dgm:cxn modelId="{1FDF41CF-54ED-4669-A213-AF79AAD42021}" type="presOf" srcId="{889F4CD5-EFFD-42CD-AA78-439897D9EABD}" destId="{0CB8F251-04D2-426E-AA68-39C07CE3AE0F}" srcOrd="0" destOrd="0" presId="urn:microsoft.com/office/officeart/2005/8/layout/hierarchy1"/>
    <dgm:cxn modelId="{543A6478-6ECD-4099-BA15-63F25DDD2F58}" srcId="{B2490EC7-5528-4BBC-ACD7-41D6F3501BCD}" destId="{889F4CD5-EFFD-42CD-AA78-439897D9EABD}" srcOrd="1" destOrd="0" parTransId="{61F53B5D-F338-44AF-B7A7-8649E2FA1E38}" sibTransId="{A360E07B-7AD3-48F7-8C55-BA1201AEA853}"/>
    <dgm:cxn modelId="{3579A203-EDB5-4DF3-91EF-A7C9C5F10FBF}" type="presOf" srcId="{556EC869-DE60-430A-A07B-1F02690AD648}" destId="{15B27A82-F1C5-4CE5-BF86-A77DCE23E6C4}" srcOrd="0" destOrd="0" presId="urn:microsoft.com/office/officeart/2005/8/layout/hierarchy1"/>
    <dgm:cxn modelId="{DD6D3537-E09A-4D39-BB8A-55B4AD6FBAF2}" type="presParOf" srcId="{77D0B11D-B7BF-4428-8EC9-E5CC485D4D16}" destId="{1A883C75-459B-4FFA-B7EC-E9AA62C190C9}" srcOrd="0" destOrd="0" presId="urn:microsoft.com/office/officeart/2005/8/layout/hierarchy1"/>
    <dgm:cxn modelId="{ACF7B8F7-9A59-4B3E-A280-6B872AAE8F49}" type="presParOf" srcId="{1A883C75-459B-4FFA-B7EC-E9AA62C190C9}" destId="{D00169EF-BE26-44AF-8A32-580602D70C31}" srcOrd="0" destOrd="0" presId="urn:microsoft.com/office/officeart/2005/8/layout/hierarchy1"/>
    <dgm:cxn modelId="{9F898AF6-4D7B-46E4-A5F6-BA20DB7ED996}" type="presParOf" srcId="{D00169EF-BE26-44AF-8A32-580602D70C31}" destId="{E6C1B0FC-0356-48EA-91F0-4AB89E48ADDF}" srcOrd="0" destOrd="0" presId="urn:microsoft.com/office/officeart/2005/8/layout/hierarchy1"/>
    <dgm:cxn modelId="{3F805EB1-6ED7-43BC-985B-5D0FE8CC9D32}" type="presParOf" srcId="{D00169EF-BE26-44AF-8A32-580602D70C31}" destId="{A7AEACAB-78D1-4799-806A-FE583722F0FB}" srcOrd="1" destOrd="0" presId="urn:microsoft.com/office/officeart/2005/8/layout/hierarchy1"/>
    <dgm:cxn modelId="{88D8661F-DCEC-411F-8AD4-11D3B48E074D}" type="presParOf" srcId="{1A883C75-459B-4FFA-B7EC-E9AA62C190C9}" destId="{4B523BA5-9CDF-4E4E-9402-5C08C7BEFBEA}" srcOrd="1" destOrd="0" presId="urn:microsoft.com/office/officeart/2005/8/layout/hierarchy1"/>
    <dgm:cxn modelId="{EDC88106-AA89-4939-A40B-A826031B073A}" type="presParOf" srcId="{4B523BA5-9CDF-4E4E-9402-5C08C7BEFBEA}" destId="{15B27A82-F1C5-4CE5-BF86-A77DCE23E6C4}" srcOrd="0" destOrd="0" presId="urn:microsoft.com/office/officeart/2005/8/layout/hierarchy1"/>
    <dgm:cxn modelId="{B14BD02B-0BE1-49F6-AE4C-AAF9D08A1296}" type="presParOf" srcId="{4B523BA5-9CDF-4E4E-9402-5C08C7BEFBEA}" destId="{77B7F28F-719F-412C-BF4D-3CD18264A539}" srcOrd="1" destOrd="0" presId="urn:microsoft.com/office/officeart/2005/8/layout/hierarchy1"/>
    <dgm:cxn modelId="{F264E30D-A5C9-4094-8A9C-230940E06E43}" type="presParOf" srcId="{77B7F28F-719F-412C-BF4D-3CD18264A539}" destId="{A4192966-1564-452C-99A6-12E45B888C6B}" srcOrd="0" destOrd="0" presId="urn:microsoft.com/office/officeart/2005/8/layout/hierarchy1"/>
    <dgm:cxn modelId="{C912E970-BA6A-4602-A91C-3D2329FA2BBD}" type="presParOf" srcId="{A4192966-1564-452C-99A6-12E45B888C6B}" destId="{3333A68F-22B9-42A4-B604-E2A9C6C6AB0C}" srcOrd="0" destOrd="0" presId="urn:microsoft.com/office/officeart/2005/8/layout/hierarchy1"/>
    <dgm:cxn modelId="{8A83BC19-63A1-4556-BF8E-04987FD403D2}" type="presParOf" srcId="{A4192966-1564-452C-99A6-12E45B888C6B}" destId="{5552457F-7C02-4DCB-92FB-FB8FDE697884}" srcOrd="1" destOrd="0" presId="urn:microsoft.com/office/officeart/2005/8/layout/hierarchy1"/>
    <dgm:cxn modelId="{ECEB14E1-7ED1-40A8-8926-92B2EDF52A70}" type="presParOf" srcId="{77B7F28F-719F-412C-BF4D-3CD18264A539}" destId="{E7759719-26AD-46B6-8B5C-02B45E80D0B7}" srcOrd="1" destOrd="0" presId="urn:microsoft.com/office/officeart/2005/8/layout/hierarchy1"/>
    <dgm:cxn modelId="{03497D30-F895-4A9A-B34C-FFAB7B43C66C}" type="presParOf" srcId="{4B523BA5-9CDF-4E4E-9402-5C08C7BEFBEA}" destId="{A9D85D42-C5AE-4137-B92F-740619C5B597}" srcOrd="2" destOrd="0" presId="urn:microsoft.com/office/officeart/2005/8/layout/hierarchy1"/>
    <dgm:cxn modelId="{31177F29-6292-4F26-8375-9BCA749EE239}" type="presParOf" srcId="{4B523BA5-9CDF-4E4E-9402-5C08C7BEFBEA}" destId="{B6E2D1D4-EA67-40AC-A933-7401DBE71D3C}" srcOrd="3" destOrd="0" presId="urn:microsoft.com/office/officeart/2005/8/layout/hierarchy1"/>
    <dgm:cxn modelId="{DBA72DEA-74F3-4803-ADF7-EFE434348A3F}" type="presParOf" srcId="{B6E2D1D4-EA67-40AC-A933-7401DBE71D3C}" destId="{7DC8D809-D138-4696-BA9D-D12869B81D0C}" srcOrd="0" destOrd="0" presId="urn:microsoft.com/office/officeart/2005/8/layout/hierarchy1"/>
    <dgm:cxn modelId="{CE0C9D79-0650-4C86-B6E4-2D666627F3D9}" type="presParOf" srcId="{7DC8D809-D138-4696-BA9D-D12869B81D0C}" destId="{C1A271E3-25E8-43B2-B431-8E7E0AA36274}" srcOrd="0" destOrd="0" presId="urn:microsoft.com/office/officeart/2005/8/layout/hierarchy1"/>
    <dgm:cxn modelId="{909C8351-4906-4CF7-AD77-E8562D38D699}" type="presParOf" srcId="{7DC8D809-D138-4696-BA9D-D12869B81D0C}" destId="{0CB8F251-04D2-426E-AA68-39C07CE3AE0F}" srcOrd="1" destOrd="0" presId="urn:microsoft.com/office/officeart/2005/8/layout/hierarchy1"/>
    <dgm:cxn modelId="{C0A4B789-A163-4D1E-91A7-79FDBE8CA606}" type="presParOf" srcId="{B6E2D1D4-EA67-40AC-A933-7401DBE71D3C}" destId="{A6A36C6E-5B8D-4DA5-8232-7DBF4A7ACC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E7A93A-2C7D-4FB5-8139-DCC2A4BA1333}">
      <dsp:nvSpPr>
        <dsp:cNvPr id="0" name=""/>
        <dsp:cNvSpPr/>
      </dsp:nvSpPr>
      <dsp:spPr>
        <a:xfrm>
          <a:off x="4114799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629"/>
              </a:lnTo>
              <a:lnTo>
                <a:pt x="2911251" y="252629"/>
              </a:lnTo>
              <a:lnTo>
                <a:pt x="2911251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A18AE-715A-4B0E-B390-BB78ADA41B1F}">
      <dsp:nvSpPr>
        <dsp:cNvPr id="0" name=""/>
        <dsp:cNvSpPr/>
      </dsp:nvSpPr>
      <dsp:spPr>
        <a:xfrm>
          <a:off x="4069079" y="2010352"/>
          <a:ext cx="91440" cy="5052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CA9FF-0DC3-434A-947E-0AF7ED37FBE5}">
      <dsp:nvSpPr>
        <dsp:cNvPr id="0" name=""/>
        <dsp:cNvSpPr/>
      </dsp:nvSpPr>
      <dsp:spPr>
        <a:xfrm>
          <a:off x="1203548" y="2010352"/>
          <a:ext cx="2911251" cy="505258"/>
        </a:xfrm>
        <a:custGeom>
          <a:avLst/>
          <a:gdLst/>
          <a:ahLst/>
          <a:cxnLst/>
          <a:rect l="0" t="0" r="0" b="0"/>
          <a:pathLst>
            <a:path>
              <a:moveTo>
                <a:pt x="2911251" y="0"/>
              </a:moveTo>
              <a:lnTo>
                <a:pt x="2911251" y="252629"/>
              </a:lnTo>
              <a:lnTo>
                <a:pt x="0" y="252629"/>
              </a:lnTo>
              <a:lnTo>
                <a:pt x="0" y="50525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6A589-CDAC-4487-AB2F-6F98A2FB2F1E}">
      <dsp:nvSpPr>
        <dsp:cNvPr id="0" name=""/>
        <dsp:cNvSpPr/>
      </dsp:nvSpPr>
      <dsp:spPr>
        <a:xfrm>
          <a:off x="2911803" y="807355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itchFamily="18" charset="0"/>
              <a:cs typeface="Times New Roman" pitchFamily="18" charset="0"/>
            </a:rPr>
            <a:t>Mechanics</a:t>
          </a:r>
          <a:endParaRPr 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11803" y="807355"/>
        <a:ext cx="2405992" cy="1202996"/>
      </dsp:txXfrm>
    </dsp:sp>
    <dsp:sp modelId="{04F85302-C3E1-4554-816D-D19B03B9E67D}">
      <dsp:nvSpPr>
        <dsp:cNvPr id="0" name=""/>
        <dsp:cNvSpPr/>
      </dsp:nvSpPr>
      <dsp:spPr>
        <a:xfrm>
          <a:off x="552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itchFamily="18" charset="0"/>
              <a:cs typeface="Times New Roman" pitchFamily="18" charset="0"/>
            </a:rPr>
            <a:t>Rigid Body</a:t>
          </a:r>
          <a:endParaRPr 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52" y="2515610"/>
        <a:ext cx="2405992" cy="1202996"/>
      </dsp:txXfrm>
    </dsp:sp>
    <dsp:sp modelId="{60C0AD66-82AB-43A8-8DBF-32E76EDD4853}">
      <dsp:nvSpPr>
        <dsp:cNvPr id="0" name=""/>
        <dsp:cNvSpPr/>
      </dsp:nvSpPr>
      <dsp:spPr>
        <a:xfrm>
          <a:off x="2911803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itchFamily="18" charset="0"/>
              <a:cs typeface="Times New Roman" pitchFamily="18" charset="0"/>
            </a:rPr>
            <a:t>Deformable Bodies</a:t>
          </a:r>
          <a:endParaRPr 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911803" y="2515610"/>
        <a:ext cx="2405992" cy="1202996"/>
      </dsp:txXfrm>
    </dsp:sp>
    <dsp:sp modelId="{B659EC0B-B280-4892-BA41-CE1EBCD2D0A2}">
      <dsp:nvSpPr>
        <dsp:cNvPr id="0" name=""/>
        <dsp:cNvSpPr/>
      </dsp:nvSpPr>
      <dsp:spPr>
        <a:xfrm>
          <a:off x="5823054" y="2515610"/>
          <a:ext cx="2405992" cy="1202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>
              <a:latin typeface="Times New Roman" pitchFamily="18" charset="0"/>
              <a:cs typeface="Times New Roman" pitchFamily="18" charset="0"/>
            </a:rPr>
            <a:t>Fluid Mechanics</a:t>
          </a:r>
          <a:endParaRPr lang="en-US" sz="38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5823054" y="2515610"/>
        <a:ext cx="2405992" cy="1202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560A0A-D0F5-40DD-BC6E-EFCB3B2CE036}">
      <dsp:nvSpPr>
        <dsp:cNvPr id="0" name=""/>
        <dsp:cNvSpPr/>
      </dsp:nvSpPr>
      <dsp:spPr>
        <a:xfrm>
          <a:off x="3963910" y="1724683"/>
          <a:ext cx="1659783" cy="789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297"/>
              </a:lnTo>
              <a:lnTo>
                <a:pt x="1659783" y="538297"/>
              </a:lnTo>
              <a:lnTo>
                <a:pt x="1659783" y="789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6913D6-AAD2-467E-89A3-0FEE83C24578}">
      <dsp:nvSpPr>
        <dsp:cNvPr id="0" name=""/>
        <dsp:cNvSpPr/>
      </dsp:nvSpPr>
      <dsp:spPr>
        <a:xfrm>
          <a:off x="2304127" y="1724683"/>
          <a:ext cx="1659783" cy="789905"/>
        </a:xfrm>
        <a:custGeom>
          <a:avLst/>
          <a:gdLst/>
          <a:ahLst/>
          <a:cxnLst/>
          <a:rect l="0" t="0" r="0" b="0"/>
          <a:pathLst>
            <a:path>
              <a:moveTo>
                <a:pt x="1659783" y="0"/>
              </a:moveTo>
              <a:lnTo>
                <a:pt x="1659783" y="538297"/>
              </a:lnTo>
              <a:lnTo>
                <a:pt x="0" y="538297"/>
              </a:lnTo>
              <a:lnTo>
                <a:pt x="0" y="789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B07E55-3A31-4C28-825D-5AC6C9FADC12}">
      <dsp:nvSpPr>
        <dsp:cNvPr id="0" name=""/>
        <dsp:cNvSpPr/>
      </dsp:nvSpPr>
      <dsp:spPr>
        <a:xfrm>
          <a:off x="2605906" y="17"/>
          <a:ext cx="2716009" cy="17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73A24B-F8DF-4CEF-B17A-CFE4E59C4BA5}">
      <dsp:nvSpPr>
        <dsp:cNvPr id="0" name=""/>
        <dsp:cNvSpPr/>
      </dsp:nvSpPr>
      <dsp:spPr>
        <a:xfrm>
          <a:off x="2907684" y="286707"/>
          <a:ext cx="2716009" cy="172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b="1" kern="1200" dirty="0" smtClean="0">
              <a:latin typeface="Times New Roman" pitchFamily="18" charset="0"/>
              <a:cs typeface="Times New Roman" pitchFamily="18" charset="0"/>
            </a:rPr>
            <a:t>Rigid Body</a:t>
          </a:r>
          <a:endParaRPr lang="en-US" sz="4400" kern="1200" dirty="0"/>
        </a:p>
      </dsp:txBody>
      <dsp:txXfrm>
        <a:off x="2958198" y="337221"/>
        <a:ext cx="2614981" cy="1623637"/>
      </dsp:txXfrm>
    </dsp:sp>
    <dsp:sp modelId="{A25AA914-5F06-4510-899B-54F7356CDD54}">
      <dsp:nvSpPr>
        <dsp:cNvPr id="0" name=""/>
        <dsp:cNvSpPr/>
      </dsp:nvSpPr>
      <dsp:spPr>
        <a:xfrm>
          <a:off x="946122" y="2514589"/>
          <a:ext cx="2716009" cy="17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43F2F1-7946-4302-8367-216868C8DF14}">
      <dsp:nvSpPr>
        <dsp:cNvPr id="0" name=""/>
        <dsp:cNvSpPr/>
      </dsp:nvSpPr>
      <dsp:spPr>
        <a:xfrm>
          <a:off x="1247901" y="2801279"/>
          <a:ext cx="2716009" cy="172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Times New Roman" pitchFamily="18" charset="0"/>
              <a:cs typeface="Times New Roman" pitchFamily="18" charset="0"/>
            </a:rPr>
            <a:t>Statics</a:t>
          </a:r>
          <a:endParaRPr lang="en-US" sz="4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1298415" y="2851793"/>
        <a:ext cx="2614981" cy="1623637"/>
      </dsp:txXfrm>
    </dsp:sp>
    <dsp:sp modelId="{7D591884-4F08-4513-A298-B564DECDC11C}">
      <dsp:nvSpPr>
        <dsp:cNvPr id="0" name=""/>
        <dsp:cNvSpPr/>
      </dsp:nvSpPr>
      <dsp:spPr>
        <a:xfrm>
          <a:off x="4265689" y="2514589"/>
          <a:ext cx="2716009" cy="17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29098-7253-4046-9E7A-16907701AA29}">
      <dsp:nvSpPr>
        <dsp:cNvPr id="0" name=""/>
        <dsp:cNvSpPr/>
      </dsp:nvSpPr>
      <dsp:spPr>
        <a:xfrm>
          <a:off x="4567468" y="2801279"/>
          <a:ext cx="2716009" cy="172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dirty="0" smtClean="0">
              <a:latin typeface="Times New Roman" pitchFamily="18" charset="0"/>
              <a:cs typeface="Times New Roman" pitchFamily="18" charset="0"/>
            </a:rPr>
            <a:t>Dynamics</a:t>
          </a:r>
          <a:endParaRPr lang="en-US" sz="4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4617982" y="2851793"/>
        <a:ext cx="2614981" cy="16236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85D42-C5AE-4137-B92F-740619C5B597}">
      <dsp:nvSpPr>
        <dsp:cNvPr id="0" name=""/>
        <dsp:cNvSpPr/>
      </dsp:nvSpPr>
      <dsp:spPr>
        <a:xfrm>
          <a:off x="3963910" y="1724683"/>
          <a:ext cx="1659783" cy="7899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8297"/>
              </a:lnTo>
              <a:lnTo>
                <a:pt x="1659783" y="538297"/>
              </a:lnTo>
              <a:lnTo>
                <a:pt x="1659783" y="789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B27A82-F1C5-4CE5-BF86-A77DCE23E6C4}">
      <dsp:nvSpPr>
        <dsp:cNvPr id="0" name=""/>
        <dsp:cNvSpPr/>
      </dsp:nvSpPr>
      <dsp:spPr>
        <a:xfrm>
          <a:off x="2304127" y="1724683"/>
          <a:ext cx="1659783" cy="789905"/>
        </a:xfrm>
        <a:custGeom>
          <a:avLst/>
          <a:gdLst/>
          <a:ahLst/>
          <a:cxnLst/>
          <a:rect l="0" t="0" r="0" b="0"/>
          <a:pathLst>
            <a:path>
              <a:moveTo>
                <a:pt x="1659783" y="0"/>
              </a:moveTo>
              <a:lnTo>
                <a:pt x="1659783" y="538297"/>
              </a:lnTo>
              <a:lnTo>
                <a:pt x="0" y="538297"/>
              </a:lnTo>
              <a:lnTo>
                <a:pt x="0" y="7899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1B0FC-0356-48EA-91F0-4AB89E48ADDF}">
      <dsp:nvSpPr>
        <dsp:cNvPr id="0" name=""/>
        <dsp:cNvSpPr/>
      </dsp:nvSpPr>
      <dsp:spPr>
        <a:xfrm>
          <a:off x="2605906" y="17"/>
          <a:ext cx="2716009" cy="17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AEACAB-78D1-4799-806A-FE583722F0FB}">
      <dsp:nvSpPr>
        <dsp:cNvPr id="0" name=""/>
        <dsp:cNvSpPr/>
      </dsp:nvSpPr>
      <dsp:spPr>
        <a:xfrm>
          <a:off x="2907684" y="286707"/>
          <a:ext cx="2716009" cy="172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Dynamics</a:t>
          </a:r>
          <a:endParaRPr lang="en-US" sz="4100" kern="1200" dirty="0"/>
        </a:p>
      </dsp:txBody>
      <dsp:txXfrm>
        <a:off x="2958198" y="337221"/>
        <a:ext cx="2614981" cy="1623637"/>
      </dsp:txXfrm>
    </dsp:sp>
    <dsp:sp modelId="{3333A68F-22B9-42A4-B604-E2A9C6C6AB0C}">
      <dsp:nvSpPr>
        <dsp:cNvPr id="0" name=""/>
        <dsp:cNvSpPr/>
      </dsp:nvSpPr>
      <dsp:spPr>
        <a:xfrm>
          <a:off x="946122" y="2514589"/>
          <a:ext cx="2716009" cy="17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2457F-7C02-4DCB-92FB-FB8FDE697884}">
      <dsp:nvSpPr>
        <dsp:cNvPr id="0" name=""/>
        <dsp:cNvSpPr/>
      </dsp:nvSpPr>
      <dsp:spPr>
        <a:xfrm>
          <a:off x="1247901" y="2801279"/>
          <a:ext cx="2716009" cy="172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Kinematics</a:t>
          </a:r>
          <a:endParaRPr lang="en-US" sz="4100" kern="1200" dirty="0"/>
        </a:p>
      </dsp:txBody>
      <dsp:txXfrm>
        <a:off x="1298415" y="2851793"/>
        <a:ext cx="2614981" cy="1623637"/>
      </dsp:txXfrm>
    </dsp:sp>
    <dsp:sp modelId="{C1A271E3-25E8-43B2-B431-8E7E0AA36274}">
      <dsp:nvSpPr>
        <dsp:cNvPr id="0" name=""/>
        <dsp:cNvSpPr/>
      </dsp:nvSpPr>
      <dsp:spPr>
        <a:xfrm>
          <a:off x="4265689" y="2514589"/>
          <a:ext cx="2716009" cy="172466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8F251-04D2-426E-AA68-39C07CE3AE0F}">
      <dsp:nvSpPr>
        <dsp:cNvPr id="0" name=""/>
        <dsp:cNvSpPr/>
      </dsp:nvSpPr>
      <dsp:spPr>
        <a:xfrm>
          <a:off x="4567468" y="2801279"/>
          <a:ext cx="2716009" cy="17246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lvl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100" kern="1200" dirty="0" smtClean="0"/>
            <a:t>Kinetics</a:t>
          </a:r>
          <a:endParaRPr lang="en-US" sz="4100" kern="1200" dirty="0"/>
        </a:p>
      </dsp:txBody>
      <dsp:txXfrm>
        <a:off x="4617982" y="2851793"/>
        <a:ext cx="2614981" cy="1623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8DB75-4D81-44B0-AA12-4181A6A23B1B}" type="datetimeFigureOut">
              <a:rPr lang="en-US" smtClean="0"/>
              <a:pPr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DC292-4311-48E4-A448-087E45369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91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Statics:The Next Generation (2nd Ed.)   Mehta, Danielson &amp; Berg   Lecture Notes for Sections 4.1-4.4</a:t>
            </a:r>
          </a:p>
        </p:txBody>
      </p:sp>
      <p:sp>
        <p:nvSpPr>
          <p:cNvPr id="675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FA8C42-471F-4D8B-9419-210E418E0F7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Statics:The Next Generation (2nd Ed.)   Mehta, Danielson, &amp; Berg   Lecture Notes for Section 9.1-9.2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756902-B0E5-4A66-8053-47132415896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48132" name="Footer Placeholder 3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Statics:The Next Generation (2nd Ed.)   Mehta, Danielson, &amp; Berg   Lecture Notes for Section 9.1-9.2</a:t>
            </a: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CECB7E-670A-4A82-A8CE-378F93232060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Statics:The Next Generation   Mehta &amp; Danielson   Lecture Notes for Sections 8.1-8.2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5C2BC-0791-413A-A352-E53129E4F448}" type="slidenum">
              <a:rPr lang="en-US"/>
              <a:pPr/>
              <a:t>33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Statics:The Next Generation   Mehta &amp; Danielson   Lecture Notes for Sections 8.1-8.2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D5C2BC-0791-413A-A352-E53129E4F448}" type="slidenum">
              <a:rPr lang="en-US"/>
              <a:pPr/>
              <a:t>34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this chapter, the focus is on the particles. That is the body whose physical dimensions are so small compared with the radius of curvature of its path.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There are at least 3 approaches to the solution of kinetic problems: (a) Newton’s second law (b) work and energy method (c) impulse and momentum method.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F6CE821-DCEB-492A-B7D9-BC23CDA5F6E6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819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2683-AADC-47CD-9A33-9B26EA38F2A8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BCE68-BE7B-44B1-A1CC-3325CF22B437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C5947-0DD6-4F11-A81C-B851CD4109E2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E462A-85E6-4663-9F13-18514947C96A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C8D16-F971-404C-B81B-FAA46CDA17B9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1F1D8-B5CC-4218-968E-F6E0B2B9DF65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8FBAC-4D0D-4B83-897F-8EF846836075}" type="datetime1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1BA2C-EAA1-4237-8406-AF4DE90CD8DA}" type="datetime1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B08E1-94B2-4256-B588-2A3CC73BC0F0}" type="datetime1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93659-3D93-4FFA-AD2E-D9E199A26147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FFB33-6522-4B22-9C88-2EDFC3E5FD26}" type="datetime1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C1991-B97A-4BB8-BE89-E01E43F1B0F0}" type="datetime1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tion_(physics)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Motion_(physics)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quare_(algebra)" TargetMode="External"/><Relationship Id="rId3" Type="http://schemas.openxmlformats.org/officeDocument/2006/relationships/hyperlink" Target="http://en.wikipedia.org/wiki/Force" TargetMode="External"/><Relationship Id="rId7" Type="http://schemas.openxmlformats.org/officeDocument/2006/relationships/hyperlink" Target="http://en.wikipedia.org/wiki/Mass" TargetMode="External"/><Relationship Id="rId2" Type="http://schemas.openxmlformats.org/officeDocument/2006/relationships/hyperlink" Target="http://en.wikipedia.org/wiki/Point_ma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Product_(mathematics)" TargetMode="External"/><Relationship Id="rId5" Type="http://schemas.openxmlformats.org/officeDocument/2006/relationships/hyperlink" Target="http://en.wikipedia.org/wiki/Proportionality_(mathematics)" TargetMode="External"/><Relationship Id="rId4" Type="http://schemas.openxmlformats.org/officeDocument/2006/relationships/hyperlink" Target="http://en.wikipedia.org/wiki/Line_(mathematics)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sz="5400" b="1" dirty="0" smtClean="0">
                <a:latin typeface="Times New Roman" pitchFamily="18" charset="0"/>
                <a:cs typeface="Times New Roman" pitchFamily="18" charset="0"/>
              </a:rPr>
              <a:t>Engineering Mechanics</a:t>
            </a:r>
            <a:endParaRPr lang="en-US" sz="5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55776" y="2996952"/>
            <a:ext cx="60448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Arial Rounded MT Bold" pitchFamily="34" charset="0"/>
              </a:rPr>
              <a:t>    By:- Dr. </a:t>
            </a:r>
            <a:r>
              <a:rPr lang="en-US" sz="3200" dirty="0" err="1" smtClean="0">
                <a:latin typeface="Arial Rounded MT Bold" pitchFamily="34" charset="0"/>
              </a:rPr>
              <a:t>Shruti</a:t>
            </a:r>
            <a:r>
              <a:rPr lang="en-US" sz="3200" dirty="0" smtClean="0">
                <a:latin typeface="Arial Rounded MT Bold" pitchFamily="34" charset="0"/>
              </a:rPr>
              <a:t> </a:t>
            </a:r>
            <a:r>
              <a:rPr lang="en-US" sz="3200" dirty="0" err="1" smtClean="0">
                <a:latin typeface="Arial Rounded MT Bold" pitchFamily="34" charset="0"/>
              </a:rPr>
              <a:t>Shukla</a:t>
            </a:r>
            <a:endParaRPr lang="en-US" sz="3200" dirty="0" smtClean="0">
              <a:latin typeface="Arial Rounded MT Bold" pitchFamily="34" charset="0"/>
            </a:endParaRPr>
          </a:p>
          <a:p>
            <a:pPr algn="ctr"/>
            <a:r>
              <a:rPr lang="en-US" sz="3200" dirty="0" smtClean="0">
                <a:latin typeface="Arial Rounded MT Bold" pitchFamily="34" charset="0"/>
              </a:rPr>
              <a:t>         Assistant prof.</a:t>
            </a:r>
          </a:p>
          <a:p>
            <a:pPr algn="ctr"/>
            <a:r>
              <a:rPr lang="en-US" sz="3200" dirty="0" smtClean="0">
                <a:latin typeface="Arial Rounded MT Bold" pitchFamily="34" charset="0"/>
              </a:rPr>
              <a:t>Civil Engineering Department</a:t>
            </a:r>
            <a:endParaRPr lang="en-IN" sz="3200" dirty="0"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133600"/>
            <a:ext cx="488576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r="-12500" b="26190"/>
          <a:stretch>
            <a:fillRect/>
          </a:stretch>
        </p:blipFill>
        <p:spPr bwMode="auto">
          <a:xfrm>
            <a:off x="3429000" y="2514600"/>
            <a:ext cx="1981200" cy="3412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 Introduction/forces/equilibrium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rigid body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029200"/>
          </a:xfrm>
        </p:spPr>
        <p:txBody>
          <a:bodyPr>
            <a:normAutofit lnSpcReduction="10000"/>
          </a:bodyPr>
          <a:lstStyle/>
          <a:p>
            <a:pPr marL="514350" indent="-514350" algn="just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Rectangular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force. Resultant by rectangular components.</a:t>
            </a:r>
          </a:p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force system in space: Resolution of a force into rectangular components in space.</a:t>
            </a:r>
          </a:p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Coplanar Non-Concurrent Force Systems, Moments about Point and Axis. Equilibrium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Non-coplanar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Non-concurrent Forces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9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r="3947"/>
          <a:stretch>
            <a:fillRect/>
          </a:stretch>
        </p:blipFill>
        <p:spPr bwMode="auto">
          <a:xfrm>
            <a:off x="2057400" y="990600"/>
            <a:ext cx="5562600" cy="5130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428604"/>
            <a:ext cx="5027531" cy="5929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9" descr="CH 4 Bea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642918"/>
            <a:ext cx="6324600" cy="417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 Centroid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Moment of inertia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029200"/>
          </a:xfrm>
        </p:spPr>
        <p:txBody>
          <a:bodyPr>
            <a:normAutofit fontScale="77500" lnSpcReduction="20000"/>
          </a:bodyPr>
          <a:lstStyle/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forces: Centroid and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center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gravity. Determination of centroid of lines and areas using integral technique.</a:t>
            </a:r>
          </a:p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centroid of composite wires and areas.</a:t>
            </a:r>
          </a:p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of volumes. Theorems of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Pappus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Guldinus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its applications.</a:t>
            </a:r>
          </a:p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moment of areas. Definition of moment of inertia. Determination of moment of area by integration.</a:t>
            </a:r>
          </a:p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axis theorem for Moment of Inertia. MI of composite area. Concept of Mass moment of inertia of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2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794" y="857232"/>
            <a:ext cx="4486275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B1F1B1-DFA7-4276-A8BA-B6D7AA198EB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2590800" cy="5238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C00000"/>
                </a:solidFill>
              </a:rPr>
              <a:t>APPLICATIONS</a:t>
            </a:r>
          </a:p>
        </p:txBody>
      </p:sp>
      <p:sp>
        <p:nvSpPr>
          <p:cNvPr id="3075" name="Text Box 14"/>
          <p:cNvSpPr txBox="1">
            <a:spLocks noChangeArrowheads="1"/>
          </p:cNvSpPr>
          <p:nvPr/>
        </p:nvSpPr>
        <p:spPr bwMode="auto">
          <a:xfrm>
            <a:off x="457200" y="6396038"/>
            <a:ext cx="8229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How can we determine these weights and their locations?</a:t>
            </a:r>
            <a:endParaRPr lang="en-US" dirty="0"/>
          </a:p>
        </p:txBody>
      </p:sp>
      <p:sp>
        <p:nvSpPr>
          <p:cNvPr id="3076" name="Text Box 9"/>
          <p:cNvSpPr txBox="1">
            <a:spLocks noChangeArrowheads="1"/>
          </p:cNvSpPr>
          <p:nvPr/>
        </p:nvSpPr>
        <p:spPr bwMode="auto">
          <a:xfrm>
            <a:off x="5943600" y="1447800"/>
            <a:ext cx="3200400" cy="341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/>
              <a:t>To </a:t>
            </a:r>
            <a:r>
              <a:rPr lang="en-US" sz="2400" b="1" u="sng" dirty="0">
                <a:solidFill>
                  <a:schemeClr val="hlink"/>
                </a:solidFill>
              </a:rPr>
              <a:t>design the structure</a:t>
            </a:r>
            <a:r>
              <a:rPr lang="en-US" sz="2400" b="1" dirty="0"/>
              <a:t> </a:t>
            </a:r>
            <a:r>
              <a:rPr lang="en-US" sz="2400" dirty="0"/>
              <a:t>for supporting a water tank, we will need to know the weights of the tank and water as well as the locations where the resultant forces representing these distributed loads act.</a:t>
            </a:r>
          </a:p>
        </p:txBody>
      </p:sp>
      <p:pic>
        <p:nvPicPr>
          <p:cNvPr id="3077" name="Picture 9" descr="CH 9 Water Tower I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685800"/>
            <a:ext cx="5791200" cy="56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F08A47-3384-42E5-BC39-6E9200FD2C5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cs.mtu.edu/%7Eshene/COURSES/cs3621/LAB/surface/chess-c.jpg"/>
          <p:cNvPicPr>
            <a:picLocks noChangeAspect="1" noChangeArrowheads="1"/>
          </p:cNvPicPr>
          <p:nvPr/>
        </p:nvPicPr>
        <p:blipFill>
          <a:blip r:embed="rId2"/>
          <a:srcRect t="11150" r="25333" b="19164"/>
          <a:stretch>
            <a:fillRect/>
          </a:stretch>
        </p:blipFill>
        <p:spPr bwMode="auto">
          <a:xfrm>
            <a:off x="76200" y="609600"/>
            <a:ext cx="4267200" cy="3810000"/>
          </a:xfrm>
          <a:prstGeom prst="rect">
            <a:avLst/>
          </a:prstGeom>
          <a:noFill/>
        </p:spPr>
      </p:pic>
      <p:pic>
        <p:nvPicPr>
          <p:cNvPr id="2052" name="Picture 4" descr="http://www.cs.mtu.edu/%7Eshene/COURSES/cs3621/LAB/surface/chess-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063374">
            <a:off x="5243112" y="999615"/>
            <a:ext cx="3232467" cy="33671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3-0-2 (3+1 credits)</a:t>
            </a:r>
          </a:p>
          <a:p>
            <a:endParaRPr lang="en-IN" sz="36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3 credit for Theory</a:t>
            </a:r>
          </a:p>
          <a:p>
            <a:pPr lvl="1"/>
            <a:r>
              <a:rPr lang="en-IN" sz="3600" b="1" dirty="0" smtClean="0">
                <a:latin typeface="Times New Roman" pitchFamily="18" charset="0"/>
                <a:cs typeface="Times New Roman" pitchFamily="18" charset="0"/>
              </a:rPr>
              <a:t>1 credit for Lab Work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2" descr="http://www.cs.mtu.edu/%7Eshene/COURSES/cs3621/LAB/surface/vase-c.jpg"/>
          <p:cNvPicPr>
            <a:picLocks noChangeAspect="1" noChangeArrowheads="1"/>
          </p:cNvPicPr>
          <p:nvPr/>
        </p:nvPicPr>
        <p:blipFill>
          <a:blip r:embed="rId2"/>
          <a:srcRect l="16000" t="5594" r="30667" b="16084"/>
          <a:stretch>
            <a:fillRect/>
          </a:stretch>
        </p:blipFill>
        <p:spPr bwMode="auto">
          <a:xfrm>
            <a:off x="990600" y="990600"/>
            <a:ext cx="2743200" cy="3840480"/>
          </a:xfrm>
          <a:prstGeom prst="rect">
            <a:avLst/>
          </a:prstGeom>
          <a:noFill/>
        </p:spPr>
      </p:pic>
      <p:pic>
        <p:nvPicPr>
          <p:cNvPr id="64516" name="Picture 4" descr="http://www.cs.mtu.edu/%7Eshene/COURSES/cs3621/LAB/surface/vase-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341208">
            <a:off x="5236234" y="1367263"/>
            <a:ext cx="3053688" cy="31920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 Beams and Cables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029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Definitions, types of beam, types of loading, types of support. Determination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reactions for simply supported and over hanging beams </a:t>
            </a:r>
          </a:p>
          <a:p>
            <a:pPr marL="0" indent="0" algn="just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Cables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Cables with Concentrated Loads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7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6705600" y="3048000"/>
            <a:ext cx="457200" cy="379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baseline="-25000" dirty="0"/>
          </a:p>
        </p:txBody>
      </p:sp>
      <p:grpSp>
        <p:nvGrpSpPr>
          <p:cNvPr id="2" name="Group 31"/>
          <p:cNvGrpSpPr/>
          <p:nvPr/>
        </p:nvGrpSpPr>
        <p:grpSpPr>
          <a:xfrm>
            <a:off x="1371600" y="1447800"/>
            <a:ext cx="5791200" cy="2972594"/>
            <a:chOff x="1371600" y="1447800"/>
            <a:chExt cx="5791200" cy="2972594"/>
          </a:xfrm>
        </p:grpSpPr>
        <p:sp>
          <p:nvSpPr>
            <p:cNvPr id="1026" name="Rectangle 2"/>
            <p:cNvSpPr>
              <a:spLocks noChangeArrowheads="1"/>
            </p:cNvSpPr>
            <p:nvPr/>
          </p:nvSpPr>
          <p:spPr bwMode="auto">
            <a:xfrm>
              <a:off x="1981200" y="3048000"/>
              <a:ext cx="4610100" cy="3048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027" name="AutoShape 3"/>
            <p:cNvCxnSpPr>
              <a:cxnSpLocks noChangeShapeType="1"/>
            </p:cNvCxnSpPr>
            <p:nvPr/>
          </p:nvCxnSpPr>
          <p:spPr bwMode="auto">
            <a:xfrm rot="5400000" flipH="1" flipV="1">
              <a:off x="1462088" y="3900488"/>
              <a:ext cx="1038225" cy="158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1028" name="AutoShape 4"/>
            <p:cNvCxnSpPr>
              <a:cxnSpLocks noChangeShapeType="1"/>
            </p:cNvCxnSpPr>
            <p:nvPr/>
          </p:nvCxnSpPr>
          <p:spPr bwMode="auto">
            <a:xfrm rot="5400000" flipH="1" flipV="1">
              <a:off x="6038851" y="3895727"/>
              <a:ext cx="1038223" cy="9525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</p:spPr>
        </p:cxnSp>
        <p:cxnSp>
          <p:nvCxnSpPr>
            <p:cNvPr id="1029" name="AutoShape 5"/>
            <p:cNvCxnSpPr>
              <a:cxnSpLocks noChangeShapeType="1"/>
            </p:cNvCxnSpPr>
            <p:nvPr/>
          </p:nvCxnSpPr>
          <p:spPr bwMode="auto">
            <a:xfrm rot="5400000">
              <a:off x="3777456" y="2547144"/>
              <a:ext cx="981075" cy="1588"/>
            </a:xfrm>
            <a:prstGeom prst="straightConnector1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 type="stealth" w="lg" len="lg"/>
            </a:ln>
            <a:effectLst/>
          </p:spPr>
        </p:cxnSp>
        <p:sp>
          <p:nvSpPr>
            <p:cNvPr id="10" name="TextBox 9"/>
            <p:cNvSpPr txBox="1"/>
            <p:nvPr/>
          </p:nvSpPr>
          <p:spPr>
            <a:xfrm>
              <a:off x="3810000" y="14478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2800" b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800" b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371600" y="2971800"/>
              <a:ext cx="457200" cy="533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sz="28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705600" y="3048000"/>
              <a:ext cx="457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endPara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8" name="Straight Connector 27"/>
          <p:cNvCxnSpPr>
            <a:stCxn id="1026" idx="1"/>
            <a:endCxn id="1026" idx="3"/>
          </p:cNvCxnSpPr>
          <p:nvPr/>
        </p:nvCxnSpPr>
        <p:spPr>
          <a:xfrm rot="10800000" flipH="1">
            <a:off x="1981200" y="3200400"/>
            <a:ext cx="4610100" cy="1588"/>
          </a:xfrm>
          <a:prstGeom prst="line">
            <a:avLst/>
          </a:prstGeom>
          <a:ln w="12700">
            <a:solidFill>
              <a:srgbClr val="FF000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33"/>
          <p:cNvGrpSpPr/>
          <p:nvPr/>
        </p:nvGrpSpPr>
        <p:grpSpPr>
          <a:xfrm>
            <a:off x="4038600" y="2362200"/>
            <a:ext cx="1447800" cy="914400"/>
            <a:chOff x="4038600" y="2362200"/>
            <a:chExt cx="1447800" cy="914400"/>
          </a:xfrm>
        </p:grpSpPr>
        <p:sp>
          <p:nvSpPr>
            <p:cNvPr id="31" name="Arc 30"/>
            <p:cNvSpPr/>
            <p:nvPr/>
          </p:nvSpPr>
          <p:spPr>
            <a:xfrm>
              <a:off x="4038600" y="2743200"/>
              <a:ext cx="685800" cy="533400"/>
            </a:xfrm>
            <a:prstGeom prst="arc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24400" y="2362200"/>
              <a:ext cx="76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latin typeface="Times New Roman" pitchFamily="18" charset="0"/>
                  <a:cs typeface="Times New Roman" pitchFamily="18" charset="0"/>
                </a:rPr>
                <a:t>90</a:t>
              </a:r>
              <a:r>
                <a:rPr lang="en-US" sz="2800" b="1" baseline="30000" dirty="0" smtClean="0">
                  <a:latin typeface="Times New Roman" pitchFamily="18" charset="0"/>
                  <a:cs typeface="Times New Roman" pitchFamily="18" charset="0"/>
                </a:rPr>
                <a:t>◦</a:t>
              </a:r>
              <a:endParaRPr lang="en-US" sz="2800" b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EDE0-52C3-4DB1-853A-C9AE3CC8866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esktop\Beam\a172894f7e5899f4a3b6b3c07512ef9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304800"/>
            <a:ext cx="6324600" cy="63246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276600" y="1600200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beam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86200" y="1219200"/>
            <a:ext cx="533400" cy="4572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886200" y="1905000"/>
            <a:ext cx="762000" cy="2286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2133600" y="1524000"/>
            <a:ext cx="1219200" cy="3048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3352800" y="1981200"/>
            <a:ext cx="228600" cy="228600"/>
          </a:xfrm>
          <a:prstGeom prst="straightConnector1">
            <a:avLst/>
          </a:prstGeom>
          <a:ln w="1905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EDE0-52C3-4DB1-853A-C9AE3CC8866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2226" name="Picture 2" descr="C:\Users\Admin\Desktop\Beam\types-of-be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990600"/>
            <a:ext cx="6934200" cy="42672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5334000" y="5257800"/>
            <a:ext cx="226119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itchFamily="49" charset="0"/>
              <a:buChar char="o"/>
            </a:pPr>
            <a:r>
              <a:rPr lang="en-US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Propped Cantilever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CEDE0-52C3-4DB1-853A-C9AE3CC8866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cables + ropew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533400"/>
            <a:ext cx="7315198" cy="548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914400"/>
            <a:ext cx="709682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2133600"/>
            <a:ext cx="5822576" cy="327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561192"/>
            <a:ext cx="8382000" cy="1343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Text Box 2"/>
          <p:cNvSpPr txBox="1">
            <a:spLocks noChangeArrowheads="1"/>
          </p:cNvSpPr>
          <p:nvPr/>
        </p:nvSpPr>
        <p:spPr bwMode="auto">
          <a:xfrm>
            <a:off x="4267200" y="5867400"/>
            <a:ext cx="4343400" cy="533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ts val="100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V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E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 =5 kN, H</a:t>
            </a:r>
            <a:r>
              <a:rPr kumimoji="0" lang="en-US" sz="2000" b="1" i="0" u="none" strike="noStrike" cap="none" normalizeH="0" baseline="-2500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ea typeface="Arial" pitchFamily="34" charset="0"/>
                <a:cs typeface="Arial" pitchFamily="34" charset="0"/>
              </a:rPr>
              <a:t>E 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= 8 kN, F</a:t>
            </a:r>
            <a:r>
              <a:rPr lang="en-US" sz="2000" b="1" baseline="-25000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CD</a:t>
            </a:r>
            <a:r>
              <a:rPr lang="en-US" sz="2000" b="1" dirty="0" smtClean="0">
                <a:solidFill>
                  <a:srgbClr val="C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 = 9.43 kN</a:t>
            </a:r>
            <a:endParaRPr kumimoji="0" lang="en-US" sz="2800" b="0" i="0" u="none" strike="noStrike" cap="none" normalizeH="0" baseline="-25000" dirty="0" smtClean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4) Truss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029200"/>
          </a:xfrm>
        </p:spPr>
        <p:txBody>
          <a:bodyPr>
            <a:normAutofit fontScale="92500" lnSpcReduction="20000"/>
          </a:bodyPr>
          <a:lstStyle/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structure in Engineering. Trusses and beams: definition, stability and determinacy.</a:t>
            </a:r>
          </a:p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Determination of reactions at supports for planar trusses. Basic assumption for analysis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trusses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Procedures for analysis of trusses.</a:t>
            </a:r>
          </a:p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plane trusses by method of joint. Concept of zero force member. Analysis of plane trusses by method of section.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0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 cstate="print"/>
          <a:srcRect b="11745"/>
          <a:stretch>
            <a:fillRect/>
          </a:stretch>
        </p:blipFill>
        <p:spPr bwMode="auto">
          <a:xfrm>
            <a:off x="990600" y="1447800"/>
            <a:ext cx="69342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5E80-5517-451E-A741-B7C56EB04BF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642918"/>
            <a:ext cx="8715436" cy="5643602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3800" u="sng" dirty="0" smtClean="0">
                <a:latin typeface="Times New Roman" pitchFamily="18" charset="0"/>
                <a:cs typeface="Times New Roman" pitchFamily="18" charset="0"/>
              </a:rPr>
              <a:t>Theory :</a:t>
            </a:r>
            <a:endParaRPr lang="en-IN" sz="3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Monday :8.30 am to 9.20 pm</a:t>
            </a:r>
          </a:p>
          <a:p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Wednesday: 11.30 am to 12.20 pm</a:t>
            </a:r>
          </a:p>
          <a:p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Thursday : 10.30 am to 11.20 am</a:t>
            </a:r>
          </a:p>
          <a:p>
            <a:endParaRPr lang="en-IN" sz="3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3800" u="sng" dirty="0" smtClean="0">
                <a:latin typeface="Times New Roman" pitchFamily="18" charset="0"/>
                <a:cs typeface="Times New Roman" pitchFamily="18" charset="0"/>
              </a:rPr>
              <a:t>Practical :</a:t>
            </a:r>
            <a:endParaRPr lang="en-IN" sz="3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Batch-1  Monday: 2.00 pm to 3.50 pm</a:t>
            </a:r>
          </a:p>
          <a:p>
            <a:r>
              <a:rPr lang="en-IN" sz="3800" dirty="0" smtClean="0">
                <a:latin typeface="Times New Roman" pitchFamily="18" charset="0"/>
                <a:cs typeface="Times New Roman" pitchFamily="18" charset="0"/>
              </a:rPr>
              <a:t>Batch-2  Friday:4.00 pm to 5.50 pm</a:t>
            </a:r>
          </a:p>
          <a:p>
            <a:pPr lvl="1"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943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5E80-5517-451E-A741-B7C56EB04BF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143000"/>
            <a:ext cx="4114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25E80-5517-451E-A741-B7C56EB04BF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5) Friction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Law of Dry Friction. Coefficient of Friction, Angle of Friction.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systems involving dry frictions such as ladder spheres etc.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Friction, Analysis of flat belt, wedge friction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Mechanism of Friction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990600"/>
            <a:ext cx="3990975" cy="182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3276600"/>
            <a:ext cx="3143250" cy="2596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/>
          <a:srcRect t="4819" r="8235"/>
          <a:stretch>
            <a:fillRect/>
          </a:stretch>
        </p:blipFill>
        <p:spPr bwMode="auto">
          <a:xfrm>
            <a:off x="5638800" y="3505200"/>
            <a:ext cx="2286000" cy="2315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990600" y="381000"/>
            <a:ext cx="723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/>
              <a:t>APPLICATIONS</a:t>
            </a: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3886200" y="1371600"/>
            <a:ext cx="48768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</a:rPr>
              <a:t>In </a:t>
            </a:r>
            <a:r>
              <a:rPr lang="en-US" sz="2400" u="sng">
                <a:solidFill>
                  <a:schemeClr val="hlink"/>
                </a:solidFill>
              </a:rPr>
              <a:t>designing</a:t>
            </a:r>
            <a:r>
              <a:rPr lang="en-US" sz="2400">
                <a:solidFill>
                  <a:schemeClr val="tx1"/>
                </a:solidFill>
              </a:rPr>
              <a:t> a brake system for a bicycle, car, or any other vehicle, it is important to understand the frictional forces involved. </a:t>
            </a:r>
          </a:p>
        </p:txBody>
      </p:sp>
      <p:pic>
        <p:nvPicPr>
          <p:cNvPr id="31755" name="Picture 11" descr="C:\WINDOWS\DESKTOP\Mehta\friction\pg37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295400"/>
            <a:ext cx="3048000" cy="4191000"/>
          </a:xfrm>
          <a:prstGeom prst="rect">
            <a:avLst/>
          </a:prstGeom>
          <a:noFill/>
        </p:spPr>
      </p:pic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3048000"/>
            <a:ext cx="415645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066800"/>
            <a:ext cx="28384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" name="Rectangle 45"/>
          <p:cNvSpPr/>
          <p:nvPr/>
        </p:nvSpPr>
        <p:spPr>
          <a:xfrm>
            <a:off x="1600200" y="5334000"/>
            <a:ext cx="632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Wedges are used as shown to split tree trunks because the normal forces exerted by a wedge on the wood are much larger than the force required to insert the wedge.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3276600" y="381000"/>
            <a:ext cx="2362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Wedge Friction</a:t>
            </a:r>
            <a:endParaRPr lang="en-US" sz="2400" baseline="-25000" dirty="0"/>
          </a:p>
        </p:txBody>
      </p:sp>
      <p:pic>
        <p:nvPicPr>
          <p:cNvPr id="66564" name="Picture 4" descr="https://dr282zn36sxxg.cloudfront.net/datastreams/f-d%3Adb8664a95e2d1f6cf77fb5b4203a07377f503c567993e7846ea35539%2BIMAGE_THUMB_POSTCARD_TINY%2BIMAGE_THUMB_POSTCARD_TINY.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685800"/>
            <a:ext cx="3552825" cy="4581525"/>
          </a:xfrm>
          <a:prstGeom prst="rect">
            <a:avLst/>
          </a:prstGeom>
          <a:noFill/>
        </p:spPr>
      </p:pic>
      <p:cxnSp>
        <p:nvCxnSpPr>
          <p:cNvPr id="50" name="Straight Arrow Connector 49"/>
          <p:cNvCxnSpPr/>
          <p:nvPr/>
        </p:nvCxnSpPr>
        <p:spPr>
          <a:xfrm>
            <a:off x="6629400" y="2971800"/>
            <a:ext cx="762000" cy="76200"/>
          </a:xfrm>
          <a:prstGeom prst="straightConnector1">
            <a:avLst/>
          </a:prstGeom>
          <a:ln w="60325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181600" y="2973388"/>
            <a:ext cx="836612" cy="74612"/>
          </a:xfrm>
          <a:prstGeom prst="straightConnector1">
            <a:avLst/>
          </a:prstGeom>
          <a:ln w="6032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6) Kinetics of Particles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and acceleration. Newton's laws of motion.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D'Alembert's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motion of particles. Analysis for dependent motion of particles.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 and Momentum :  Concept,  Definition,  Principle of  linear momentum and impulse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 Energy Principle.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05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3437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z="3600" b="1" dirty="0" smtClean="0">
                <a:solidFill>
                  <a:srgbClr val="002060"/>
                </a:solidFill>
                <a:latin typeface="Arial Black" panose="020B0A04020102020204" pitchFamily="34" charset="0"/>
              </a:rPr>
              <a:t>Work</a:t>
            </a:r>
            <a:endParaRPr lang="en-US" altLang="en-US" sz="3600" b="1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2819400"/>
            <a:ext cx="5797410" cy="28359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62000" y="6019800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Specifically, a force </a:t>
            </a:r>
            <a:r>
              <a:rPr lang="en-IN" b="1" dirty="0" smtClean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IN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will do </a:t>
            </a:r>
            <a:r>
              <a:rPr lang="en-US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on a particle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only when the particle undergoes a </a:t>
            </a:r>
            <a:r>
              <a:rPr lang="en-US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displacement in the direction of the force</a:t>
            </a:r>
            <a:r>
              <a:rPr lang="en-US" i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572000" y="2324100"/>
          <a:ext cx="2095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850680" imgH="177480" progId="Equation.3">
                  <p:embed/>
                </p:oleObj>
              </mc:Choice>
              <mc:Fallback>
                <p:oleObj name="Equation" r:id="rId5" imgW="85068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324100"/>
                        <a:ext cx="2095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s://cricketaddictor.com/wp-content/uploads/2019/07/17072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33400"/>
            <a:ext cx="5308142" cy="3829051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62000" y="4648200"/>
            <a:ext cx="7086600" cy="1723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good example of impulse is the action of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hitting a ball with a bat. 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impulse is the average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force exerted by the bat multiplied by the time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bat and ball are in contact.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7) Vibrations</a:t>
            </a:r>
            <a:endParaRPr 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610600" cy="50292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Definitions, Equation of motion for single degree of freedom.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free and forced vibrations.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Procedure for analysis of system involving free and forced vibrations.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on free vibration.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on forced vibration.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4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514350" indent="-514350" algn="just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Theory = 100 marks</a:t>
            </a:r>
          </a:p>
          <a:p>
            <a:pPr marL="514350" indent="-51435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30 marks </a:t>
            </a:r>
          </a:p>
          <a:p>
            <a:pPr marL="514350" indent="-514350"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50 marks</a:t>
            </a: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test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 marks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(before Mid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exam)</a:t>
            </a:r>
          </a:p>
          <a:p>
            <a:pPr marL="514350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test =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10 marks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(before End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sem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exam)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i="1" u="sng" dirty="0" smtClean="0">
              <a:solidFill>
                <a:srgbClr val="FF0000"/>
              </a:solidFill>
            </a:endParaRPr>
          </a:p>
          <a:p>
            <a:pPr marL="514350" indent="-514350" algn="just">
              <a:buNone/>
            </a:pPr>
            <a:endParaRPr lang="en-US" dirty="0" smtClean="0"/>
          </a:p>
          <a:p>
            <a:pPr marL="514350" indent="-51435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Books…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9069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Beer, F.P. and Johnston, E.R. “</a:t>
            </a:r>
            <a:r>
              <a:rPr lang="en-I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Vector mechanics for engineers: Statics and Dynamics”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Tata McGraw-Hill, New Delhi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Meriam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J.L.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Kraige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L.G. “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Engineering Mechanics: Statics and Dynamics”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John Wiley and sons, New York</a:t>
            </a:r>
          </a:p>
          <a:p>
            <a:pPr marL="514350" indent="-514350" algn="just">
              <a:buFont typeface="+mj-lt"/>
              <a:buAutoNum type="arabicParenR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Rajsekaran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s. “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Engineering Mechanics: Statics and Dynamics”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Vikas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Publication, New Delhi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arenR" startAt="4"/>
            </a:pP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Desai, J.A. and </a:t>
            </a:r>
            <a:r>
              <a:rPr lang="en-I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Mistry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B.B. “</a:t>
            </a:r>
            <a:r>
              <a:rPr lang="en-IN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Engineerin</a:t>
            </a:r>
            <a:r>
              <a:rPr lang="en-IN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Mechanics: Statics and Dynamics”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Popular </a:t>
            </a:r>
            <a:r>
              <a:rPr lang="en-I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Prakashan</a:t>
            </a:r>
            <a:r>
              <a:rPr lang="en-I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Surat</a:t>
            </a:r>
            <a:endParaRPr lang="en-IN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arenR" startAt="4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arenR" startAt="4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Bhavikatti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S. S.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Rajashekarappa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K.G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., Engineering Mechanics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Wiley Eastern Ltd</a:t>
            </a:r>
          </a:p>
          <a:p>
            <a:pPr marL="514350" indent="-514350" algn="just">
              <a:buFont typeface="+mj-lt"/>
              <a:buAutoNum type="arabicParenR" startAt="4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+mj-lt"/>
              <a:buAutoNum type="arabicParenR" startAt="4"/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Hibbeler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R.C.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Engineering Mechanics: Statics and Dynamics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Prentice Hall of India, New Delhi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MECHANICS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“that science which describes and predicts the condition of rest or motion of bodies under the application of forces.”</a:t>
            </a: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Deals with effect of forces on objects</a:t>
            </a: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Mechanics is the physical science, since it deals with physical phenomenon.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Mechanics principles used in vibration, spacecraft design, fluid flow, electrical, mechanical m/c design etc.</a:t>
            </a:r>
          </a:p>
          <a:p>
            <a:pPr algn="just"/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Engineering mechanics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the application of mechanics to solve problems involving common engineering elements.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goal of this Engineering Mechanics course is to expose students to problems in mechanics as applied to real-world scenarios.</a:t>
            </a:r>
          </a:p>
          <a:p>
            <a:pPr algn="just"/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..it develops the thinking and imaginative skill of students.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620688"/>
            <a:ext cx="8147248" cy="550547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Classic Mechanics (Newtonian Mechanics)</a:t>
            </a:r>
          </a:p>
          <a:p>
            <a:pPr algn="just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Relativistic Mechanics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Albert Einstein proved that Newtonian mechanics fails to explain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high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speed (speed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light) bodies. He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 fourth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theory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Relativistic mechanics.</a:t>
            </a: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Quantum Mechanics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Newtonian mechanics fails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explain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particles when atomic distances are concerned.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990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Rigid Body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Combination of larger numbers of particles in which all particles remain at fixed distance from one another both before and after applying load. </a:t>
            </a: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Material properties (not considered)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4800" b="1" dirty="0" smtClean="0">
                <a:latin typeface="Times New Roman" pitchFamily="18" charset="0"/>
                <a:cs typeface="Times New Roman" pitchFamily="18" charset="0"/>
              </a:rPr>
              <a:t>Deformable Bodies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Strength of materials</a:t>
            </a:r>
          </a:p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Theory of Elasticity and Plasticity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667000"/>
            <a:ext cx="5526777" cy="3342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COURSE GOALS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" y="766763"/>
            <a:ext cx="8763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algn="just" eaLnBrk="0" hangingPunct="0"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introduce the theory and concepts that describe how rigid bodies behave when subject to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forces</a:t>
            </a:r>
          </a:p>
          <a:p>
            <a:pPr algn="just" eaLnBrk="0" hangingPunct="0">
              <a:buFontTx/>
              <a:buChar char="•"/>
            </a:pPr>
            <a:endParaRPr lang="en-US" sz="28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introduce basic concepts of Engineering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Mechanics</a:t>
            </a:r>
          </a:p>
          <a:p>
            <a:pPr algn="just" eaLnBrk="0" hangingPunct="0">
              <a:buFontTx/>
              <a:buChar char="•"/>
            </a:pPr>
            <a:endParaRPr lang="en-US" sz="28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allow application of these ideas for analysis of structures</a:t>
            </a:r>
            <a:endParaRPr lang="en-US" sz="28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algn="just" eaLnBrk="0" hangingPunct="0">
              <a:buFontTx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 use this knowledge to design new structures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pic>
        <p:nvPicPr>
          <p:cNvPr id="19458" name="Picture 2" descr="http://dc97.4shared.com/doc/7b23-18C/preview_html_m4af803bd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438400"/>
            <a:ext cx="7777218" cy="281835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Fluid Mechanics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Deals with liquids and gases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Incompressible fluids (Hydraulics)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Compressible fluids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9906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Statics</a:t>
            </a:r>
            <a:endParaRPr lang="en-US" sz="4000" dirty="0" smtClean="0"/>
          </a:p>
          <a:p>
            <a:pPr lvl="1">
              <a:buFont typeface="Wingdings" pitchFamily="2" charset="2"/>
              <a:buChar char="§"/>
            </a:pPr>
            <a:r>
              <a:rPr lang="en-US" sz="3600" dirty="0" smtClean="0"/>
              <a:t>Deals with bodies at rest condition</a:t>
            </a:r>
          </a:p>
          <a:p>
            <a:pPr>
              <a:buNone/>
            </a:pPr>
            <a:endParaRPr lang="en-US" sz="4000" dirty="0" smtClean="0"/>
          </a:p>
          <a:p>
            <a:pPr lvl="0"/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Dynamics</a:t>
            </a:r>
          </a:p>
          <a:p>
            <a:pPr lvl="1">
              <a:buFont typeface="Wingdings" pitchFamily="2" charset="2"/>
              <a:buChar char="§"/>
            </a:pPr>
            <a:r>
              <a:rPr lang="en-US" sz="3600" dirty="0" smtClean="0"/>
              <a:t>Deals with bodies in  motion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jigo\Desktop\car_gifs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219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Kinematics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describes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Motion (physics)"/>
              </a:rPr>
              <a:t>motion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bodies (objects) and systems (groups of objects)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without consideration of the forces that cause the motion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V= u + at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 =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(1/2)at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Kinetics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/>
              <a:t>It concerned with the relationship between the </a:t>
            </a:r>
            <a:r>
              <a:rPr lang="en-US" sz="3600" dirty="0" smtClean="0">
                <a:hlinkClick r:id="rId2" tooltip="Motion (physics)"/>
              </a:rPr>
              <a:t>motion</a:t>
            </a:r>
            <a:r>
              <a:rPr lang="en-US" sz="3600" dirty="0" smtClean="0"/>
              <a:t> of bodies and its causes.</a:t>
            </a:r>
          </a:p>
          <a:p>
            <a:pPr algn="ctr">
              <a:buNone/>
            </a:pPr>
            <a:r>
              <a:rPr lang="en-US" sz="4000" b="1" u="sng" dirty="0" smtClean="0"/>
              <a:t>F = ma</a:t>
            </a:r>
            <a:endParaRPr lang="en-US" sz="4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Basic quantities used in mechanics</a:t>
            </a:r>
          </a:p>
          <a:p>
            <a:pPr>
              <a:buNone/>
            </a:pPr>
            <a:endParaRPr lang="en-US" dirty="0" smtClean="0"/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Length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Time 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Mass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Idealization of Bodies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Models or Idealizations are used in order to simplify the application of theory.</a:t>
            </a:r>
          </a:p>
          <a:p>
            <a:pPr>
              <a:buNone/>
            </a:pPr>
            <a:endParaRPr lang="en-US" dirty="0" smtClean="0"/>
          </a:p>
          <a:p>
            <a:pPr lvl="1">
              <a:buFont typeface="Wingdings" pitchFamily="2" charset="2"/>
              <a:buChar char="§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Particle</a:t>
            </a:r>
          </a:p>
          <a:p>
            <a:pPr lvl="1">
              <a:buFont typeface="Wingdings" pitchFamily="2" charset="2"/>
              <a:buChar char="§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Rigid body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Course Objectives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0500" y="766763"/>
            <a:ext cx="8763000" cy="661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sz="3200" b="1" dirty="0" smtClean="0">
                <a:latin typeface="Calibri" pitchFamily="34" charset="0"/>
                <a:cs typeface="Times New Roman" pitchFamily="18" charset="0"/>
              </a:rPr>
              <a:t> 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   Upon successful completion of this course, students should be able to: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(i)   Understand law of Mechanics, Newton’s law and fundamental of Statics.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(ii)  Understand and solve simple problems involving forces in plane and forces in Space.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(iii) Understand the space diagram and free body diagrams and solve problems.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(iv) Apply sound analytical techniques and logical procedures in the solution of engineering problems.  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Fundamental Principle of Mechanics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pPr lvl="1">
              <a:buFont typeface="Wingdings" pitchFamily="2" charset="2"/>
              <a:buChar char="§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Parallelogram law for the addition of forces</a:t>
            </a:r>
          </a:p>
          <a:p>
            <a:pPr lvl="1">
              <a:buFont typeface="Wingdings" pitchFamily="2" charset="2"/>
              <a:buChar char="§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Principle of Transmissibility</a:t>
            </a:r>
          </a:p>
          <a:p>
            <a:pPr lvl="1">
              <a:buFont typeface="Wingdings" pitchFamily="2" charset="2"/>
              <a:buChar char="§"/>
            </a:pPr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Newton’s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three Fundamental laws</a:t>
            </a:r>
          </a:p>
          <a:p>
            <a:pPr lvl="1">
              <a:buFont typeface="Wingdings" pitchFamily="2" charset="2"/>
              <a:buChar char="§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Newton’s law of Gravitation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Parallelogram law for the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addition of forces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1981200" y="1828800"/>
            <a:ext cx="5713488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Principle of Transmissibility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A force may be applied at any point on a line of action without changing the resultant effects of the force applied external to rigid body on which it acts.</a:t>
            </a:r>
          </a:p>
          <a:p>
            <a:pPr algn="just"/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Magnitude, direction and line of action is important; not point of application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9552" y="47667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Law I. </a:t>
            </a:r>
            <a:r>
              <a:rPr lang="en-US" dirty="0"/>
              <a:t>A particle remains at rest or continues to move with </a:t>
            </a:r>
            <a:r>
              <a:rPr lang="en-US" i="1" dirty="0" smtClean="0"/>
              <a:t>uniform velocity </a:t>
            </a:r>
            <a:r>
              <a:rPr lang="en-US" dirty="0"/>
              <a:t>(in a straight line with a constant speed) if there is no </a:t>
            </a:r>
            <a:r>
              <a:rPr lang="en-US" dirty="0" smtClean="0"/>
              <a:t>unbalanced </a:t>
            </a:r>
            <a:r>
              <a:rPr lang="en-IN" dirty="0" smtClean="0"/>
              <a:t>force </a:t>
            </a:r>
            <a:r>
              <a:rPr lang="en-IN" dirty="0"/>
              <a:t>acting on it.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86952" y="1521658"/>
            <a:ext cx="75425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Law II. </a:t>
            </a:r>
            <a:r>
              <a:rPr lang="en-US" dirty="0"/>
              <a:t>The acceleration of a particle is proportional to the </a:t>
            </a:r>
            <a:r>
              <a:rPr lang="en-US" dirty="0" smtClean="0"/>
              <a:t>vector sum </a:t>
            </a:r>
            <a:r>
              <a:rPr lang="en-US" dirty="0"/>
              <a:t>of forces acting on it, and is in the direction of this vector sum.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86952" y="263691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Law III. </a:t>
            </a:r>
            <a:r>
              <a:rPr lang="en-US" dirty="0"/>
              <a:t>The forces of action and reaction between interacting </a:t>
            </a:r>
            <a:r>
              <a:rPr lang="en-US" dirty="0" smtClean="0"/>
              <a:t>bodies are </a:t>
            </a:r>
            <a:r>
              <a:rPr lang="en-US" dirty="0"/>
              <a:t>equal in magnitude, opposite in direction, and </a:t>
            </a:r>
            <a:r>
              <a:rPr lang="en-US" i="1" dirty="0"/>
              <a:t>collinear </a:t>
            </a:r>
            <a:r>
              <a:rPr lang="en-US" dirty="0"/>
              <a:t>(they </a:t>
            </a:r>
            <a:r>
              <a:rPr lang="en-US" dirty="0" smtClean="0"/>
              <a:t>lie </a:t>
            </a:r>
            <a:r>
              <a:rPr lang="en-IN" dirty="0" smtClean="0"/>
              <a:t>on </a:t>
            </a:r>
            <a:r>
              <a:rPr lang="en-IN" dirty="0"/>
              <a:t>the same line).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23166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contrast="10000"/>
          </a:blip>
          <a:srcRect/>
          <a:stretch>
            <a:fillRect/>
          </a:stretch>
        </p:blipFill>
        <p:spPr bwMode="auto">
          <a:xfrm>
            <a:off x="1187624" y="548680"/>
            <a:ext cx="5060091" cy="3200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827584" y="4293096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conclusion is summarized by the </a:t>
            </a:r>
            <a:r>
              <a:rPr lang="en-US" i="1" dirty="0"/>
              <a:t>principle of transmissibility</a:t>
            </a:r>
            <a:r>
              <a:rPr lang="en-US" dirty="0"/>
              <a:t>,</a:t>
            </a:r>
          </a:p>
          <a:p>
            <a:r>
              <a:rPr lang="en-US" dirty="0"/>
              <a:t>which states that a force may be applied at any point on its given line of</a:t>
            </a:r>
          </a:p>
          <a:p>
            <a:r>
              <a:rPr lang="en-US" dirty="0"/>
              <a:t>action without altering the resultant effects of the force </a:t>
            </a:r>
            <a:r>
              <a:rPr lang="en-US" i="1" dirty="0"/>
              <a:t>external </a:t>
            </a:r>
            <a:r>
              <a:rPr lang="en-US" dirty="0"/>
              <a:t>to the</a:t>
            </a:r>
          </a:p>
          <a:p>
            <a:r>
              <a:rPr lang="en-US" i="1" dirty="0"/>
              <a:t>rigid </a:t>
            </a:r>
            <a:r>
              <a:rPr lang="en-US" dirty="0"/>
              <a:t>body on which it acts.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752600"/>
            <a:ext cx="671188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Newton’s law of Gravitation</a:t>
            </a:r>
            <a:endParaRPr lang="en-US" b="1" dirty="0"/>
          </a:p>
        </p:txBody>
      </p:sp>
      <p:pic>
        <p:nvPicPr>
          <p:cNvPr id="8194" name="Picture 2" descr="C:\Documents and Settings\jigo\Desktop\200px-NewtonsLawOfUniversalGravitation.svg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483768" y="3356992"/>
            <a:ext cx="4343626" cy="3040538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9552" y="1340768"/>
            <a:ext cx="8064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statics as well as dynamics we often need to compute the weight</a:t>
            </a:r>
          </a:p>
          <a:p>
            <a:r>
              <a:rPr lang="en-US" dirty="0"/>
              <a:t>of a body, which is the gravitational force acting on it. This computation</a:t>
            </a:r>
          </a:p>
          <a:p>
            <a:r>
              <a:rPr lang="en-US" dirty="0"/>
              <a:t>depends on the </a:t>
            </a:r>
            <a:r>
              <a:rPr lang="en-US" i="1" dirty="0"/>
              <a:t>law of gravitation</a:t>
            </a:r>
            <a:r>
              <a:rPr lang="en-US" dirty="0"/>
              <a:t>, which was also formulated by Newton.</a:t>
            </a:r>
          </a:p>
          <a:p>
            <a:r>
              <a:rPr lang="en-US" dirty="0"/>
              <a:t>The law of gravitation is expressed by the equation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 tooltip="Point mass"/>
              </a:rPr>
              <a:t>point mass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attracts every single other point mass by 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3" tooltip="Force"/>
              </a:rPr>
              <a:t>force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pointing along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4" tooltip="Line (mathematics)"/>
              </a:rPr>
              <a:t>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intersecting both points.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force 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tooltip="Proportionality (mathematics)"/>
              </a:rPr>
              <a:t>proportional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6" tooltip="Product (mathematics)"/>
              </a:rPr>
              <a:t>product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two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7" tooltip="Mass"/>
              </a:rPr>
              <a:t>masses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5" tooltip="Proportionality (mathematics)"/>
              </a:rPr>
              <a:t>inversely proportional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8" tooltip="Square (algebra)"/>
              </a:rPr>
              <a:t>square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of the distance between them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33670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56388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arenR"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Introduction/forces/equilibrium of rigid body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Centroid, Moment of inertia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Truss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Beams and cables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Friction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Kinetics of particles</a:t>
            </a:r>
          </a:p>
          <a:p>
            <a:pPr marL="742950" indent="-742950">
              <a:buFont typeface="+mj-lt"/>
              <a:buAutoNum type="arabicParenR"/>
            </a:pP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Vibrations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1) Introduction/forces/equilibrium 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rigid body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53400" cy="5029200"/>
          </a:xfrm>
        </p:spPr>
        <p:txBody>
          <a:bodyPr>
            <a:normAutofit/>
          </a:bodyPr>
          <a:lstStyle/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Scalar and vector, system of forces, resultant force</a:t>
            </a:r>
          </a:p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Statics of particle. Free-body diagram. Equilibrium of particle in two dimensions.</a:t>
            </a:r>
          </a:p>
          <a:p>
            <a:pPr marL="514350" indent="-514350"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Resultant  of  three  or  more  concurrent  forces,  Resolution  of  a  force  into  components.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Concurrent forces: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 concurrent forces: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Coplanar forces: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 Coplanar forces: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Non-coplanar concurrent forces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Collinear forces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1722</Words>
  <Application>Microsoft Office PowerPoint</Application>
  <PresentationFormat>On-screen Show (4:3)</PresentationFormat>
  <Paragraphs>286</Paragraphs>
  <Slides>68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0" baseType="lpstr">
      <vt:lpstr>Office Theme</vt:lpstr>
      <vt:lpstr>Equation</vt:lpstr>
      <vt:lpstr>Engineering Mechanics</vt:lpstr>
      <vt:lpstr>PowerPoint Presentation</vt:lpstr>
      <vt:lpstr>PowerPoint Presentation</vt:lpstr>
      <vt:lpstr>PowerPoint Presentation</vt:lpstr>
      <vt:lpstr>COURSE GOALS</vt:lpstr>
      <vt:lpstr>Course Objectives</vt:lpstr>
      <vt:lpstr>PowerPoint Presentation</vt:lpstr>
      <vt:lpstr>1) Introduction/forces/equilibrium of rigid body</vt:lpstr>
      <vt:lpstr>PowerPoint Presentation</vt:lpstr>
      <vt:lpstr>PowerPoint Presentation</vt:lpstr>
      <vt:lpstr>PowerPoint Presentation</vt:lpstr>
      <vt:lpstr>1) Introduction/forces/equilibrium of rigid body</vt:lpstr>
      <vt:lpstr>PowerPoint Presentation</vt:lpstr>
      <vt:lpstr>PowerPoint Presentation</vt:lpstr>
      <vt:lpstr>PowerPoint Presentation</vt:lpstr>
      <vt:lpstr>2) Centroid, Moment of inertia</vt:lpstr>
      <vt:lpstr>PowerPoint Presentation</vt:lpstr>
      <vt:lpstr>PowerPoint Presentation</vt:lpstr>
      <vt:lpstr>PowerPoint Presentation</vt:lpstr>
      <vt:lpstr>PowerPoint Presentation</vt:lpstr>
      <vt:lpstr>3) Beams and Cables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4) Truss</vt:lpstr>
      <vt:lpstr>PowerPoint Presentation</vt:lpstr>
      <vt:lpstr>PowerPoint Presentation</vt:lpstr>
      <vt:lpstr>PowerPoint Presentation</vt:lpstr>
      <vt:lpstr>5) Friction</vt:lpstr>
      <vt:lpstr>PowerPoint Presentation</vt:lpstr>
      <vt:lpstr>PowerPoint Presentation</vt:lpstr>
      <vt:lpstr>PowerPoint Presentation</vt:lpstr>
      <vt:lpstr>6) Kinetics of Particles</vt:lpstr>
      <vt:lpstr>Work</vt:lpstr>
      <vt:lpstr>PowerPoint Presentation</vt:lpstr>
      <vt:lpstr>7) Vibrations</vt:lpstr>
      <vt:lpstr>Books…</vt:lpstr>
      <vt:lpstr>PowerPoint Presentation</vt:lpstr>
      <vt:lpstr>MECHANICS</vt:lpstr>
      <vt:lpstr>PowerPoint Presentation</vt:lpstr>
      <vt:lpstr>PowerPoint Presentation</vt:lpstr>
      <vt:lpstr>PowerPoint Presentation</vt:lpstr>
      <vt:lpstr>PowerPoint Presentation</vt:lpstr>
      <vt:lpstr>Rigid Body</vt:lpstr>
      <vt:lpstr>Deformable Bodies</vt:lpstr>
      <vt:lpstr>PowerPoint Presentation</vt:lpstr>
      <vt:lpstr>PowerPoint Presentation</vt:lpstr>
      <vt:lpstr>Fluid Mechanics</vt:lpstr>
      <vt:lpstr>PowerPoint Presentation</vt:lpstr>
      <vt:lpstr>PowerPoint Presentation</vt:lpstr>
      <vt:lpstr>PowerPoint Presentation</vt:lpstr>
      <vt:lpstr>PowerPoint Presentation</vt:lpstr>
      <vt:lpstr>Kinematics</vt:lpstr>
      <vt:lpstr>Kinetics</vt:lpstr>
      <vt:lpstr>PowerPoint Presentation</vt:lpstr>
      <vt:lpstr>Idealization of Bodies</vt:lpstr>
      <vt:lpstr>Fundamental Principle of Mechanics</vt:lpstr>
      <vt:lpstr>Parallelogram law for the addition of forces</vt:lpstr>
      <vt:lpstr>Principle of Transmissibility</vt:lpstr>
      <vt:lpstr>PowerPoint Presentation</vt:lpstr>
      <vt:lpstr>PowerPoint Presentation</vt:lpstr>
      <vt:lpstr>PowerPoint Presentation</vt:lpstr>
      <vt:lpstr>Newton’s law of Gravitation</vt:lpstr>
      <vt:lpstr>PowerPoint Presentation</vt:lpstr>
      <vt:lpstr>SI Units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Mechanics</dc:title>
  <dc:creator>admin</dc:creator>
  <cp:lastModifiedBy>IBALL</cp:lastModifiedBy>
  <cp:revision>125</cp:revision>
  <dcterms:created xsi:type="dcterms:W3CDTF">2006-08-16T00:00:00Z</dcterms:created>
  <dcterms:modified xsi:type="dcterms:W3CDTF">2021-04-06T06:06:50Z</dcterms:modified>
</cp:coreProperties>
</file>