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6858000" cy="9144000"/>
  <p:embeddedFontLst>
    <p:embeddedFont>
      <p:font typeface="Century Schoolbook"/>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8" roundtripDataSignature="AMtx7mgYciaizCs4W8igV2Vv1gZt4iTi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CenturySchoolbook-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CenturySchoolbook-italic.fntdata"/><Relationship Id="rId23" Type="http://schemas.openxmlformats.org/officeDocument/2006/relationships/slide" Target="slides/slide17.xml"/><Relationship Id="rId45" Type="http://schemas.openxmlformats.org/officeDocument/2006/relationships/font" Target="fonts/CenturySchoolbook-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CenturySchoolbook-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04" name="Google Shape;104;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57" name="Google Shape;157;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63" name="Google Shape;163;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69" name="Google Shape;169;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75" name="Google Shape;175;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81" name="Google Shape;181;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87" name="Google Shape;187;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93" name="Google Shape;193;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99" name="Google Shape;199;p1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05" name="Google Shape;205;p1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11" name="Google Shape;211;p1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09" name="Google Shape;109;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17" name="Google Shape;217;p2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23" name="Google Shape;223;p2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28" name="Google Shape;228;p2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34" name="Google Shape;234;p2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40" name="Google Shape;240;p2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46" name="Google Shape;246;p2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52" name="Google Shape;252;p2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58" name="Google Shape;258;p2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64" name="Google Shape;264;p2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70" name="Google Shape;270;p3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15" name="Google Shape;115;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76" name="Google Shape;276;p3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82" name="Google Shape;282;p3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87" name="Google Shape;287;p3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93" name="Google Shape;293;p3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99" name="Google Shape;299;p3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05" name="Google Shape;305;p3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11" name="Google Shape;311;p3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17" name="Google Shape;317;p3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21" name="Google Shape;121;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27" name="Google Shape;127;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33" name="Google Shape;133;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39" name="Google Shape;139;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45" name="Google Shape;145;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51" name="Google Shape;151;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343437"/>
        </a:solidFill>
      </p:bgPr>
    </p:bg>
    <p:spTree>
      <p:nvGrpSpPr>
        <p:cNvPr id="16" name="Shape 16"/>
        <p:cNvGrpSpPr/>
        <p:nvPr/>
      </p:nvGrpSpPr>
      <p:grpSpPr>
        <a:xfrm>
          <a:off x="0" y="0"/>
          <a:ext cx="0" cy="0"/>
          <a:chOff x="0" y="0"/>
          <a:chExt cx="0" cy="0"/>
        </a:xfrm>
      </p:grpSpPr>
      <p:sp>
        <p:nvSpPr>
          <p:cNvPr id="17" name="Google Shape;17;p43"/>
          <p:cNvSpPr txBox="1"/>
          <p:nvPr>
            <p:ph type="ctrTitle"/>
          </p:nvPr>
        </p:nvSpPr>
        <p:spPr>
          <a:xfrm>
            <a:off x="946404" y="758952"/>
            <a:ext cx="7063740" cy="404164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6600"/>
              <a:buFont typeface="Century Schoolbook"/>
              <a:buNone/>
              <a:defRPr sz="6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3"/>
          <p:cNvSpPr txBox="1"/>
          <p:nvPr>
            <p:ph idx="1" type="subTitle"/>
          </p:nvPr>
        </p:nvSpPr>
        <p:spPr>
          <a:xfrm>
            <a:off x="946404" y="4800600"/>
            <a:ext cx="7063740" cy="1691640"/>
          </a:xfrm>
          <a:prstGeom prst="rect">
            <a:avLst/>
          </a:prstGeom>
          <a:noFill/>
          <a:ln>
            <a:noFill/>
          </a:ln>
        </p:spPr>
        <p:txBody>
          <a:bodyPr anchorCtr="0" anchor="t" bIns="45700" lIns="91425" spcFirstLastPara="1" rIns="91425" wrap="square" tIns="45700">
            <a:normAutofit/>
          </a:bodyPr>
          <a:lstStyle>
            <a:lvl1pPr lvl="0" algn="l">
              <a:lnSpc>
                <a:spcPct val="95000"/>
              </a:lnSpc>
              <a:spcBef>
                <a:spcPts val="1400"/>
              </a:spcBef>
              <a:spcAft>
                <a:spcPts val="0"/>
              </a:spcAft>
              <a:buSzPts val="1600"/>
              <a:buNone/>
              <a:defRPr sz="2000">
                <a:solidFill>
                  <a:srgbClr val="D8D8D8"/>
                </a:solidFill>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2000"/>
              <a:buNone/>
              <a:defRPr sz="20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p:txBody>
      </p:sp>
      <p:sp>
        <p:nvSpPr>
          <p:cNvPr id="19" name="Google Shape;19;p43"/>
          <p:cNvSpPr/>
          <p:nvPr/>
        </p:nvSpPr>
        <p:spPr>
          <a:xfrm>
            <a:off x="0" y="0"/>
            <a:ext cx="3429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3"/>
          <p:cNvSpPr txBox="1"/>
          <p:nvPr>
            <p:ph idx="10" type="dt"/>
          </p:nvPr>
        </p:nvSpPr>
        <p:spPr>
          <a:xfrm rot="-5400000">
            <a:off x="7831456" y="1044178"/>
            <a:ext cx="1904999"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DADAD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3"/>
          <p:cNvSpPr txBox="1"/>
          <p:nvPr>
            <p:ph idx="11" type="ftr"/>
          </p:nvPr>
        </p:nvSpPr>
        <p:spPr>
          <a:xfrm rot="-5400000">
            <a:off x="6993255" y="4092178"/>
            <a:ext cx="3581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DADAD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3"/>
          <p:cNvSpPr txBox="1"/>
          <p:nvPr>
            <p:ph idx="12" type="sldNum"/>
          </p:nvPr>
        </p:nvSpPr>
        <p:spPr>
          <a:xfrm>
            <a:off x="8441055" y="6172201"/>
            <a:ext cx="685800" cy="593725"/>
          </a:xfrm>
          <a:prstGeom prst="rect">
            <a:avLst/>
          </a:prstGeom>
          <a:noFill/>
          <a:ln>
            <a:noFill/>
          </a:ln>
        </p:spPr>
        <p:txBody>
          <a:bodyPr anchorCtr="0" anchor="ctr" bIns="45700" lIns="27425" spcFirstLastPara="1" rIns="27425" wrap="square" tIns="45700">
            <a:normAutofit/>
          </a:bodyPr>
          <a:lstStyle>
            <a:lvl1pPr indent="0" lvl="0"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51"/>
          <p:cNvSpPr/>
          <p:nvPr/>
        </p:nvSpPr>
        <p:spPr>
          <a:xfrm>
            <a:off x="0" y="5105400"/>
            <a:ext cx="8469630" cy="17526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1"/>
          <p:cNvSpPr txBox="1"/>
          <p:nvPr>
            <p:ph type="title"/>
          </p:nvPr>
        </p:nvSpPr>
        <p:spPr>
          <a:xfrm>
            <a:off x="685800" y="5257800"/>
            <a:ext cx="7486650" cy="914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Century Schoolbook"/>
              <a:buNone/>
              <a:defRPr b="0"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1"/>
          <p:cNvSpPr/>
          <p:nvPr>
            <p:ph idx="2" type="pic"/>
          </p:nvPr>
        </p:nvSpPr>
        <p:spPr>
          <a:xfrm>
            <a:off x="0" y="1"/>
            <a:ext cx="8469630" cy="5128923"/>
          </a:xfrm>
          <a:prstGeom prst="rect">
            <a:avLst/>
          </a:prstGeom>
          <a:blipFill rotWithShape="1">
            <a:blip r:embed="rId2">
              <a:alphaModFix/>
            </a:blip>
            <a:stretch>
              <a:fillRect b="0" l="0" r="0" t="0"/>
            </a:stretch>
          </a:blipFill>
          <a:ln>
            <a:noFill/>
          </a:ln>
        </p:spPr>
        <p:txBody>
          <a:bodyPr anchorCtr="0" anchor="t" bIns="45700" lIns="91425" spcFirstLastPara="1" rIns="91425" wrap="square" tIns="45700">
            <a:normAutofit/>
          </a:bodyPr>
          <a:lstStyle>
            <a:lvl1pPr lvl="0" marR="0" rtl="0" algn="l">
              <a:lnSpc>
                <a:spcPct val="95000"/>
              </a:lnSpc>
              <a:spcBef>
                <a:spcPts val="1400"/>
              </a:spcBef>
              <a:spcAft>
                <a:spcPts val="0"/>
              </a:spcAft>
              <a:buClr>
                <a:schemeClr val="accent1"/>
              </a:buClr>
              <a:buSzPts val="2560"/>
              <a:buFont typeface="Arial"/>
              <a:buNone/>
              <a:defRPr b="0" i="0" sz="3200" u="none" cap="none" strike="noStrike">
                <a:solidFill>
                  <a:schemeClr val="lt1"/>
                </a:solidFill>
                <a:latin typeface="Century Schoolbook"/>
                <a:ea typeface="Century Schoolbook"/>
                <a:cs typeface="Century Schoolbook"/>
                <a:sym typeface="Century Schoolbook"/>
              </a:defRPr>
            </a:lvl1pPr>
            <a:lvl2pPr lvl="1" marR="0" rtl="0" algn="l">
              <a:lnSpc>
                <a:spcPct val="90000"/>
              </a:lnSpc>
              <a:spcBef>
                <a:spcPts val="300"/>
              </a:spcBef>
              <a:spcAft>
                <a:spcPts val="0"/>
              </a:spcAft>
              <a:buClr>
                <a:schemeClr val="accent1"/>
              </a:buClr>
              <a:buSzPts val="2800"/>
              <a:buFont typeface="Noto Sans Symbols"/>
              <a:buNone/>
              <a:defRPr b="0" i="0" sz="2800" u="none" cap="none" strike="noStrike">
                <a:solidFill>
                  <a:srgbClr val="262626"/>
                </a:solidFill>
                <a:latin typeface="Century Schoolbook"/>
                <a:ea typeface="Century Schoolbook"/>
                <a:cs typeface="Century Schoolbook"/>
                <a:sym typeface="Century Schoolbook"/>
              </a:defRPr>
            </a:lvl2pPr>
            <a:lvl3pPr lvl="2" marR="0" rtl="0" algn="l">
              <a:lnSpc>
                <a:spcPct val="90000"/>
              </a:lnSpc>
              <a:spcBef>
                <a:spcPts val="300"/>
              </a:spcBef>
              <a:spcAft>
                <a:spcPts val="0"/>
              </a:spcAft>
              <a:buClr>
                <a:schemeClr val="accent1"/>
              </a:buClr>
              <a:buSzPts val="2400"/>
              <a:buFont typeface="Noto Sans Symbols"/>
              <a:buNone/>
              <a:defRPr b="0" i="0" sz="2400" u="none" cap="none" strike="noStrike">
                <a:solidFill>
                  <a:srgbClr val="262626"/>
                </a:solidFill>
                <a:latin typeface="Century Schoolbook"/>
                <a:ea typeface="Century Schoolbook"/>
                <a:cs typeface="Century Schoolbook"/>
                <a:sym typeface="Century Schoolbook"/>
              </a:defRPr>
            </a:lvl3pPr>
            <a:lvl4pPr lvl="3"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4pPr>
            <a:lvl5pPr lvl="4"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5pPr>
            <a:lvl6pPr lvl="5"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6pPr>
            <a:lvl7pPr lvl="6"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7pPr>
            <a:lvl8pPr lvl="7"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8pPr>
            <a:lvl9pPr lvl="8" marR="0" rtl="0" algn="l">
              <a:lnSpc>
                <a:spcPct val="90000"/>
              </a:lnSpc>
              <a:spcBef>
                <a:spcPts val="300"/>
              </a:spcBef>
              <a:spcAft>
                <a:spcPts val="30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9pPr>
          </a:lstStyle>
          <a:p/>
        </p:txBody>
      </p:sp>
      <p:sp>
        <p:nvSpPr>
          <p:cNvPr id="86" name="Google Shape;86;p51"/>
          <p:cNvSpPr txBox="1"/>
          <p:nvPr>
            <p:ph idx="1" type="body"/>
          </p:nvPr>
        </p:nvSpPr>
        <p:spPr>
          <a:xfrm>
            <a:off x="685800" y="6108590"/>
            <a:ext cx="7486650" cy="59701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800"/>
              </a:spcBef>
              <a:spcAft>
                <a:spcPts val="0"/>
              </a:spcAft>
              <a:buSzPts val="1040"/>
              <a:buNone/>
              <a:defRPr sz="1300">
                <a:solidFill>
                  <a:srgbClr val="D8D8D8"/>
                </a:solidFill>
              </a:defRPr>
            </a:lvl1pPr>
            <a:lvl2pPr indent="-228600" lvl="1" marL="914400" algn="l">
              <a:lnSpc>
                <a:spcPct val="90000"/>
              </a:lnSpc>
              <a:spcBef>
                <a:spcPts val="300"/>
              </a:spcBef>
              <a:spcAft>
                <a:spcPts val="0"/>
              </a:spcAft>
              <a:buSzPts val="1200"/>
              <a:buNone/>
              <a:defRPr sz="1200"/>
            </a:lvl2pPr>
            <a:lvl3pPr indent="-228600" lvl="2" marL="1371600" algn="l">
              <a:lnSpc>
                <a:spcPct val="90000"/>
              </a:lnSpc>
              <a:spcBef>
                <a:spcPts val="300"/>
              </a:spcBef>
              <a:spcAft>
                <a:spcPts val="0"/>
              </a:spcAft>
              <a:buSzPts val="1000"/>
              <a:buNone/>
              <a:defRPr sz="1000"/>
            </a:lvl3pPr>
            <a:lvl4pPr indent="-228600" lvl="3" marL="1828800" algn="l">
              <a:lnSpc>
                <a:spcPct val="90000"/>
              </a:lnSpc>
              <a:spcBef>
                <a:spcPts val="300"/>
              </a:spcBef>
              <a:spcAft>
                <a:spcPts val="0"/>
              </a:spcAft>
              <a:buSzPts val="900"/>
              <a:buNone/>
              <a:defRPr sz="900"/>
            </a:lvl4pPr>
            <a:lvl5pPr indent="-228600" lvl="4" marL="2286000" algn="l">
              <a:lnSpc>
                <a:spcPct val="90000"/>
              </a:lnSpc>
              <a:spcBef>
                <a:spcPts val="300"/>
              </a:spcBef>
              <a:spcAft>
                <a:spcPts val="0"/>
              </a:spcAft>
              <a:buSzPts val="900"/>
              <a:buNone/>
              <a:defRPr sz="900"/>
            </a:lvl5pPr>
            <a:lvl6pPr indent="-228600" lvl="5" marL="2743200" algn="l">
              <a:lnSpc>
                <a:spcPct val="90000"/>
              </a:lnSpc>
              <a:spcBef>
                <a:spcPts val="300"/>
              </a:spcBef>
              <a:spcAft>
                <a:spcPts val="0"/>
              </a:spcAft>
              <a:buSzPts val="900"/>
              <a:buNone/>
              <a:defRPr sz="900"/>
            </a:lvl6pPr>
            <a:lvl7pPr indent="-228600" lvl="6" marL="3200400" algn="l">
              <a:lnSpc>
                <a:spcPct val="90000"/>
              </a:lnSpc>
              <a:spcBef>
                <a:spcPts val="300"/>
              </a:spcBef>
              <a:spcAft>
                <a:spcPts val="0"/>
              </a:spcAft>
              <a:buSzPts val="900"/>
              <a:buNone/>
              <a:defRPr sz="900"/>
            </a:lvl7pPr>
            <a:lvl8pPr indent="-228600" lvl="7" marL="3657600" algn="l">
              <a:lnSpc>
                <a:spcPct val="90000"/>
              </a:lnSpc>
              <a:spcBef>
                <a:spcPts val="300"/>
              </a:spcBef>
              <a:spcAft>
                <a:spcPts val="0"/>
              </a:spcAft>
              <a:buSzPts val="900"/>
              <a:buNone/>
              <a:defRPr sz="900"/>
            </a:lvl8pPr>
            <a:lvl9pPr indent="-228600" lvl="8" marL="4114800" algn="l">
              <a:lnSpc>
                <a:spcPct val="90000"/>
              </a:lnSpc>
              <a:spcBef>
                <a:spcPts val="300"/>
              </a:spcBef>
              <a:spcAft>
                <a:spcPts val="300"/>
              </a:spcAft>
              <a:buSzPts val="900"/>
              <a:buNone/>
              <a:defRPr sz="900"/>
            </a:lvl9pPr>
          </a:lstStyle>
          <a:p/>
        </p:txBody>
      </p:sp>
      <p:sp>
        <p:nvSpPr>
          <p:cNvPr id="87" name="Google Shape;87;p51"/>
          <p:cNvSpPr txBox="1"/>
          <p:nvPr>
            <p:ph idx="10" type="dt"/>
          </p:nvPr>
        </p:nvSpPr>
        <p:spPr>
          <a:xfrm rot="-5400000">
            <a:off x="7831456" y="1044178"/>
            <a:ext cx="1904999"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1"/>
          <p:cNvSpPr txBox="1"/>
          <p:nvPr>
            <p:ph idx="11" type="ftr"/>
          </p:nvPr>
        </p:nvSpPr>
        <p:spPr>
          <a:xfrm rot="-5400000">
            <a:off x="6993255" y="4092178"/>
            <a:ext cx="3581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1"/>
          <p:cNvSpPr txBox="1"/>
          <p:nvPr>
            <p:ph idx="12" type="sldNum"/>
          </p:nvPr>
        </p:nvSpPr>
        <p:spPr>
          <a:xfrm>
            <a:off x="8441055" y="6172201"/>
            <a:ext cx="685800" cy="593725"/>
          </a:xfrm>
          <a:prstGeom prst="rect">
            <a:avLst/>
          </a:prstGeom>
          <a:noFill/>
          <a:ln>
            <a:noFill/>
          </a:ln>
        </p:spPr>
        <p:txBody>
          <a:bodyPr anchorCtr="0" anchor="ctr" bIns="45700" lIns="27425" spcFirstLastPara="1" rIns="27425" wrap="square" tIns="45700">
            <a:normAutofit/>
          </a:bodyPr>
          <a:lstStyle>
            <a:lvl1pPr indent="0" lvl="0"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52"/>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52"/>
          <p:cNvSpPr txBox="1"/>
          <p:nvPr>
            <p:ph idx="1" type="body"/>
          </p:nvPr>
        </p:nvSpPr>
        <p:spPr>
          <a:xfrm rot="5400000">
            <a:off x="1993996" y="781210"/>
            <a:ext cx="4351337" cy="6446520"/>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3" name="Google Shape;93;p52"/>
          <p:cNvSpPr txBox="1"/>
          <p:nvPr>
            <p:ph idx="10" type="dt"/>
          </p:nvPr>
        </p:nvSpPr>
        <p:spPr>
          <a:xfrm rot="-5400000">
            <a:off x="7831456" y="1044178"/>
            <a:ext cx="1904999"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2"/>
          <p:cNvSpPr txBox="1"/>
          <p:nvPr>
            <p:ph idx="11" type="ftr"/>
          </p:nvPr>
        </p:nvSpPr>
        <p:spPr>
          <a:xfrm rot="-5400000">
            <a:off x="6993255" y="4092178"/>
            <a:ext cx="3581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2"/>
          <p:cNvSpPr txBox="1"/>
          <p:nvPr>
            <p:ph idx="12" type="sldNum"/>
          </p:nvPr>
        </p:nvSpPr>
        <p:spPr>
          <a:xfrm>
            <a:off x="8441055" y="6172201"/>
            <a:ext cx="685800" cy="593725"/>
          </a:xfrm>
          <a:prstGeom prst="rect">
            <a:avLst/>
          </a:prstGeom>
          <a:noFill/>
          <a:ln>
            <a:noFill/>
          </a:ln>
        </p:spPr>
        <p:txBody>
          <a:bodyPr anchorCtr="0" anchor="ctr" bIns="45700" lIns="27425" spcFirstLastPara="1" rIns="27425" wrap="square" tIns="45700">
            <a:normAutofit/>
          </a:bodyPr>
          <a:lstStyle>
            <a:lvl1pPr indent="0" lvl="0"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53"/>
          <p:cNvSpPr txBox="1"/>
          <p:nvPr>
            <p:ph type="title"/>
          </p:nvPr>
        </p:nvSpPr>
        <p:spPr>
          <a:xfrm rot="5400000">
            <a:off x="4466431" y="2401094"/>
            <a:ext cx="5897562" cy="18573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3"/>
          <p:cNvSpPr txBox="1"/>
          <p:nvPr>
            <p:ph idx="1" type="body"/>
          </p:nvPr>
        </p:nvSpPr>
        <p:spPr>
          <a:xfrm rot="5400000">
            <a:off x="523081" y="429419"/>
            <a:ext cx="5897562" cy="5800725"/>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9" name="Google Shape;99;p53"/>
          <p:cNvSpPr txBox="1"/>
          <p:nvPr>
            <p:ph idx="10" type="dt"/>
          </p:nvPr>
        </p:nvSpPr>
        <p:spPr>
          <a:xfrm rot="-5400000">
            <a:off x="7831456" y="1044178"/>
            <a:ext cx="1904999"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53"/>
          <p:cNvSpPr txBox="1"/>
          <p:nvPr>
            <p:ph idx="11" type="ftr"/>
          </p:nvPr>
        </p:nvSpPr>
        <p:spPr>
          <a:xfrm rot="-5400000">
            <a:off x="6993255" y="4092178"/>
            <a:ext cx="3581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53"/>
          <p:cNvSpPr txBox="1"/>
          <p:nvPr>
            <p:ph idx="12" type="sldNum"/>
          </p:nvPr>
        </p:nvSpPr>
        <p:spPr>
          <a:xfrm>
            <a:off x="8441055" y="6172201"/>
            <a:ext cx="685800" cy="593725"/>
          </a:xfrm>
          <a:prstGeom prst="rect">
            <a:avLst/>
          </a:prstGeom>
          <a:noFill/>
          <a:ln>
            <a:noFill/>
          </a:ln>
        </p:spPr>
        <p:txBody>
          <a:bodyPr anchorCtr="0" anchor="ctr" bIns="45700" lIns="27425" spcFirstLastPara="1" rIns="27425" wrap="square" tIns="45700">
            <a:normAutofit/>
          </a:bodyPr>
          <a:lstStyle>
            <a:lvl1pPr indent="0" lvl="0"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4"/>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4"/>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33" name="Google Shape;33;p44"/>
          <p:cNvSpPr txBox="1"/>
          <p:nvPr>
            <p:ph idx="10" type="dt"/>
          </p:nvPr>
        </p:nvSpPr>
        <p:spPr>
          <a:xfrm rot="-5400000">
            <a:off x="7831456" y="1044178"/>
            <a:ext cx="1904999"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4"/>
          <p:cNvSpPr txBox="1"/>
          <p:nvPr>
            <p:ph idx="11" type="ftr"/>
          </p:nvPr>
        </p:nvSpPr>
        <p:spPr>
          <a:xfrm rot="-5400000">
            <a:off x="6993255" y="4092178"/>
            <a:ext cx="3581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4"/>
          <p:cNvSpPr txBox="1"/>
          <p:nvPr>
            <p:ph idx="12" type="sldNum"/>
          </p:nvPr>
        </p:nvSpPr>
        <p:spPr>
          <a:xfrm>
            <a:off x="8441055" y="6172201"/>
            <a:ext cx="685800" cy="593725"/>
          </a:xfrm>
          <a:prstGeom prst="rect">
            <a:avLst/>
          </a:prstGeom>
          <a:noFill/>
          <a:ln>
            <a:noFill/>
          </a:ln>
        </p:spPr>
        <p:txBody>
          <a:bodyPr anchorCtr="0" anchor="ctr" bIns="45700" lIns="27425" spcFirstLastPara="1" rIns="27425" wrap="square" tIns="45700">
            <a:normAutofit/>
          </a:bodyPr>
          <a:lstStyle>
            <a:lvl1pPr indent="0" lvl="0"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45"/>
          <p:cNvSpPr txBox="1"/>
          <p:nvPr>
            <p:ph type="title"/>
          </p:nvPr>
        </p:nvSpPr>
        <p:spPr>
          <a:xfrm>
            <a:off x="946404" y="758952"/>
            <a:ext cx="7063740" cy="404164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600"/>
              <a:buFont typeface="Century Schoolbook"/>
              <a:buNone/>
              <a:defRPr b="0"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5"/>
          <p:cNvSpPr txBox="1"/>
          <p:nvPr>
            <p:ph idx="1" type="body"/>
          </p:nvPr>
        </p:nvSpPr>
        <p:spPr>
          <a:xfrm>
            <a:off x="946404" y="4800600"/>
            <a:ext cx="7063740" cy="1691640"/>
          </a:xfrm>
          <a:prstGeom prst="rect">
            <a:avLst/>
          </a:prstGeom>
          <a:noFill/>
          <a:ln>
            <a:noFill/>
          </a:ln>
        </p:spPr>
        <p:txBody>
          <a:bodyPr anchorCtr="0" anchor="t" bIns="45700" lIns="91425" spcFirstLastPara="1" rIns="91425" wrap="square" tIns="45700">
            <a:normAutofit/>
          </a:bodyPr>
          <a:lstStyle>
            <a:lvl1pPr indent="-228600" lvl="0" marL="457200" algn="l">
              <a:lnSpc>
                <a:spcPct val="95000"/>
              </a:lnSpc>
              <a:spcBef>
                <a:spcPts val="1400"/>
              </a:spcBef>
              <a:spcAft>
                <a:spcPts val="0"/>
              </a:spcAft>
              <a:buSzPts val="1600"/>
              <a:buNone/>
              <a:defRPr sz="2000">
                <a:solidFill>
                  <a:srgbClr val="3F3F3F"/>
                </a:solidFill>
              </a:defRPr>
            </a:lvl1pPr>
            <a:lvl2pPr indent="-228600" lvl="1" marL="914400" algn="l">
              <a:lnSpc>
                <a:spcPct val="90000"/>
              </a:lnSpc>
              <a:spcBef>
                <a:spcPts val="300"/>
              </a:spcBef>
              <a:spcAft>
                <a:spcPts val="0"/>
              </a:spcAft>
              <a:buSzPts val="1800"/>
              <a:buNone/>
              <a:defRPr sz="1800">
                <a:solidFill>
                  <a:srgbClr val="888888"/>
                </a:solidFill>
              </a:defRPr>
            </a:lvl2pPr>
            <a:lvl3pPr indent="-228600" lvl="2" marL="1371600" algn="l">
              <a:lnSpc>
                <a:spcPct val="90000"/>
              </a:lnSpc>
              <a:spcBef>
                <a:spcPts val="300"/>
              </a:spcBef>
              <a:spcAft>
                <a:spcPts val="0"/>
              </a:spcAft>
              <a:buSzPts val="1600"/>
              <a:buNone/>
              <a:defRPr sz="1600">
                <a:solidFill>
                  <a:srgbClr val="888888"/>
                </a:solidFill>
              </a:defRPr>
            </a:lvl3pPr>
            <a:lvl4pPr indent="-228600" lvl="3" marL="1828800" algn="l">
              <a:lnSpc>
                <a:spcPct val="90000"/>
              </a:lnSpc>
              <a:spcBef>
                <a:spcPts val="300"/>
              </a:spcBef>
              <a:spcAft>
                <a:spcPts val="0"/>
              </a:spcAft>
              <a:buSzPts val="1400"/>
              <a:buNone/>
              <a:defRPr sz="1400">
                <a:solidFill>
                  <a:srgbClr val="888888"/>
                </a:solidFill>
              </a:defRPr>
            </a:lvl4pPr>
            <a:lvl5pPr indent="-228600" lvl="4" marL="2286000" algn="l">
              <a:lnSpc>
                <a:spcPct val="90000"/>
              </a:lnSpc>
              <a:spcBef>
                <a:spcPts val="300"/>
              </a:spcBef>
              <a:spcAft>
                <a:spcPts val="0"/>
              </a:spcAft>
              <a:buSzPts val="1400"/>
              <a:buNone/>
              <a:defRPr sz="1400">
                <a:solidFill>
                  <a:srgbClr val="888888"/>
                </a:solidFill>
              </a:defRPr>
            </a:lvl5pPr>
            <a:lvl6pPr indent="-228600" lvl="5" marL="2743200" algn="l">
              <a:lnSpc>
                <a:spcPct val="90000"/>
              </a:lnSpc>
              <a:spcBef>
                <a:spcPts val="300"/>
              </a:spcBef>
              <a:spcAft>
                <a:spcPts val="0"/>
              </a:spcAft>
              <a:buSzPts val="1400"/>
              <a:buNone/>
              <a:defRPr sz="1400">
                <a:solidFill>
                  <a:srgbClr val="888888"/>
                </a:solidFill>
              </a:defRPr>
            </a:lvl6pPr>
            <a:lvl7pPr indent="-228600" lvl="6" marL="3200400" algn="l">
              <a:lnSpc>
                <a:spcPct val="90000"/>
              </a:lnSpc>
              <a:spcBef>
                <a:spcPts val="300"/>
              </a:spcBef>
              <a:spcAft>
                <a:spcPts val="0"/>
              </a:spcAft>
              <a:buSzPts val="1400"/>
              <a:buNone/>
              <a:defRPr sz="1400">
                <a:solidFill>
                  <a:srgbClr val="888888"/>
                </a:solidFill>
              </a:defRPr>
            </a:lvl7pPr>
            <a:lvl8pPr indent="-228600" lvl="7" marL="3657600" algn="l">
              <a:lnSpc>
                <a:spcPct val="90000"/>
              </a:lnSpc>
              <a:spcBef>
                <a:spcPts val="300"/>
              </a:spcBef>
              <a:spcAft>
                <a:spcPts val="0"/>
              </a:spcAft>
              <a:buSzPts val="1400"/>
              <a:buNone/>
              <a:defRPr sz="1400">
                <a:solidFill>
                  <a:srgbClr val="888888"/>
                </a:solidFill>
              </a:defRPr>
            </a:lvl8pPr>
            <a:lvl9pPr indent="-228600" lvl="8" marL="4114800" algn="l">
              <a:lnSpc>
                <a:spcPct val="90000"/>
              </a:lnSpc>
              <a:spcBef>
                <a:spcPts val="300"/>
              </a:spcBef>
              <a:spcAft>
                <a:spcPts val="300"/>
              </a:spcAft>
              <a:buSzPts val="1400"/>
              <a:buNone/>
              <a:defRPr sz="1400">
                <a:solidFill>
                  <a:srgbClr val="888888"/>
                </a:solidFill>
              </a:defRPr>
            </a:lvl9pPr>
          </a:lstStyle>
          <a:p/>
        </p:txBody>
      </p:sp>
      <p:sp>
        <p:nvSpPr>
          <p:cNvPr id="39" name="Google Shape;39;p45"/>
          <p:cNvSpPr txBox="1"/>
          <p:nvPr>
            <p:ph idx="10" type="dt"/>
          </p:nvPr>
        </p:nvSpPr>
        <p:spPr>
          <a:xfrm rot="-5400000">
            <a:off x="7831456" y="1044178"/>
            <a:ext cx="1904999"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5"/>
          <p:cNvSpPr txBox="1"/>
          <p:nvPr>
            <p:ph idx="11" type="ftr"/>
          </p:nvPr>
        </p:nvSpPr>
        <p:spPr>
          <a:xfrm rot="-5400000">
            <a:off x="6993255" y="4092178"/>
            <a:ext cx="3581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5"/>
          <p:cNvSpPr txBox="1"/>
          <p:nvPr>
            <p:ph idx="12" type="sldNum"/>
          </p:nvPr>
        </p:nvSpPr>
        <p:spPr>
          <a:xfrm>
            <a:off x="8441055" y="6172201"/>
            <a:ext cx="685800" cy="593725"/>
          </a:xfrm>
          <a:prstGeom prst="rect">
            <a:avLst/>
          </a:prstGeom>
          <a:noFill/>
          <a:ln>
            <a:noFill/>
          </a:ln>
        </p:spPr>
        <p:txBody>
          <a:bodyPr anchorCtr="0" anchor="ctr" bIns="45700" lIns="27425" spcFirstLastPara="1" rIns="27425" wrap="square" tIns="45700">
            <a:normAutofit/>
          </a:bodyPr>
          <a:lstStyle>
            <a:lvl1pPr indent="0" lvl="0"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42" name="Google Shape;42;p45"/>
          <p:cNvSpPr/>
          <p:nvPr/>
        </p:nvSpPr>
        <p:spPr>
          <a:xfrm>
            <a:off x="0" y="0"/>
            <a:ext cx="3429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343437"/>
        </a:solidFill>
      </p:bgPr>
    </p:bg>
    <p:spTree>
      <p:nvGrpSpPr>
        <p:cNvPr id="43" name="Shape 43"/>
        <p:cNvGrpSpPr/>
        <p:nvPr/>
      </p:nvGrpSpPr>
      <p:grpSpPr>
        <a:xfrm>
          <a:off x="0" y="0"/>
          <a:ext cx="0" cy="0"/>
          <a:chOff x="0" y="0"/>
          <a:chExt cx="0" cy="0"/>
        </a:xfrm>
      </p:grpSpPr>
      <p:sp>
        <p:nvSpPr>
          <p:cNvPr id="44" name="Google Shape;44;p42"/>
          <p:cNvSpPr txBox="1"/>
          <p:nvPr>
            <p:ph type="ctrTitle"/>
          </p:nvPr>
        </p:nvSpPr>
        <p:spPr>
          <a:xfrm>
            <a:off x="946404" y="758952"/>
            <a:ext cx="7063740" cy="404164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6600"/>
              <a:buFont typeface="Century Schoolbook"/>
              <a:buNone/>
              <a:defRPr sz="6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2"/>
          <p:cNvSpPr txBox="1"/>
          <p:nvPr>
            <p:ph idx="1" type="subTitle"/>
          </p:nvPr>
        </p:nvSpPr>
        <p:spPr>
          <a:xfrm>
            <a:off x="946404" y="4800600"/>
            <a:ext cx="7063740" cy="1691640"/>
          </a:xfrm>
          <a:prstGeom prst="rect">
            <a:avLst/>
          </a:prstGeom>
          <a:noFill/>
          <a:ln>
            <a:noFill/>
          </a:ln>
        </p:spPr>
        <p:txBody>
          <a:bodyPr anchorCtr="0" anchor="t" bIns="45700" lIns="91425" spcFirstLastPara="1" rIns="91425" wrap="square" tIns="45700">
            <a:normAutofit/>
          </a:bodyPr>
          <a:lstStyle>
            <a:lvl1pPr lvl="0" algn="l">
              <a:lnSpc>
                <a:spcPct val="95000"/>
              </a:lnSpc>
              <a:spcBef>
                <a:spcPts val="1400"/>
              </a:spcBef>
              <a:spcAft>
                <a:spcPts val="0"/>
              </a:spcAft>
              <a:buSzPts val="1600"/>
              <a:buNone/>
              <a:defRPr sz="2000">
                <a:solidFill>
                  <a:srgbClr val="D8D8D8"/>
                </a:solidFill>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2000"/>
              <a:buNone/>
              <a:defRPr sz="20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p:txBody>
      </p:sp>
      <p:sp>
        <p:nvSpPr>
          <p:cNvPr id="46" name="Google Shape;46;p42"/>
          <p:cNvSpPr/>
          <p:nvPr/>
        </p:nvSpPr>
        <p:spPr>
          <a:xfrm>
            <a:off x="0" y="0"/>
            <a:ext cx="3429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2"/>
          <p:cNvSpPr txBox="1"/>
          <p:nvPr>
            <p:ph idx="10" type="dt"/>
          </p:nvPr>
        </p:nvSpPr>
        <p:spPr>
          <a:xfrm rot="-5400000">
            <a:off x="7831456" y="1044178"/>
            <a:ext cx="1904999"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DADAD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2"/>
          <p:cNvSpPr txBox="1"/>
          <p:nvPr>
            <p:ph idx="11" type="ftr"/>
          </p:nvPr>
        </p:nvSpPr>
        <p:spPr>
          <a:xfrm rot="-5400000">
            <a:off x="6993255" y="4092178"/>
            <a:ext cx="3581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DADAD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2"/>
          <p:cNvSpPr txBox="1"/>
          <p:nvPr>
            <p:ph idx="12" type="sldNum"/>
          </p:nvPr>
        </p:nvSpPr>
        <p:spPr>
          <a:xfrm>
            <a:off x="8441055" y="6172201"/>
            <a:ext cx="685800" cy="593725"/>
          </a:xfrm>
          <a:prstGeom prst="rect">
            <a:avLst/>
          </a:prstGeom>
          <a:noFill/>
          <a:ln>
            <a:noFill/>
          </a:ln>
        </p:spPr>
        <p:txBody>
          <a:bodyPr anchorCtr="0" anchor="ctr" bIns="45700" lIns="27425" spcFirstLastPara="1" rIns="27425" wrap="square" tIns="45700">
            <a:normAutofit/>
          </a:bodyPr>
          <a:lstStyle>
            <a:lvl1pPr indent="0" lvl="0"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46"/>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 type="body"/>
          </p:nvPr>
        </p:nvSpPr>
        <p:spPr>
          <a:xfrm>
            <a:off x="946404" y="1828801"/>
            <a:ext cx="3360420" cy="4351337"/>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53" name="Google Shape;53;p46"/>
          <p:cNvSpPr txBox="1"/>
          <p:nvPr>
            <p:ph idx="2" type="body"/>
          </p:nvPr>
        </p:nvSpPr>
        <p:spPr>
          <a:xfrm>
            <a:off x="4594860" y="1828801"/>
            <a:ext cx="3360420" cy="4351337"/>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54" name="Google Shape;54;p46"/>
          <p:cNvSpPr txBox="1"/>
          <p:nvPr>
            <p:ph idx="10" type="dt"/>
          </p:nvPr>
        </p:nvSpPr>
        <p:spPr>
          <a:xfrm rot="-5400000">
            <a:off x="7831456" y="1044178"/>
            <a:ext cx="1904999"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6"/>
          <p:cNvSpPr txBox="1"/>
          <p:nvPr>
            <p:ph idx="11" type="ftr"/>
          </p:nvPr>
        </p:nvSpPr>
        <p:spPr>
          <a:xfrm rot="-5400000">
            <a:off x="6993255" y="4092178"/>
            <a:ext cx="3581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6"/>
          <p:cNvSpPr txBox="1"/>
          <p:nvPr>
            <p:ph idx="12" type="sldNum"/>
          </p:nvPr>
        </p:nvSpPr>
        <p:spPr>
          <a:xfrm>
            <a:off x="8441055" y="6172201"/>
            <a:ext cx="685800" cy="593725"/>
          </a:xfrm>
          <a:prstGeom prst="rect">
            <a:avLst/>
          </a:prstGeom>
          <a:noFill/>
          <a:ln>
            <a:noFill/>
          </a:ln>
        </p:spPr>
        <p:txBody>
          <a:bodyPr anchorCtr="0" anchor="ctr" bIns="45700" lIns="27425" spcFirstLastPara="1" rIns="27425" wrap="square" tIns="45700">
            <a:normAutofit/>
          </a:bodyPr>
          <a:lstStyle>
            <a:lvl1pPr indent="0" lvl="0"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47"/>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7"/>
          <p:cNvSpPr txBox="1"/>
          <p:nvPr>
            <p:ph idx="1" type="body"/>
          </p:nvPr>
        </p:nvSpPr>
        <p:spPr>
          <a:xfrm>
            <a:off x="946404" y="1717185"/>
            <a:ext cx="3360420" cy="731520"/>
          </a:xfrm>
          <a:prstGeom prst="rect">
            <a:avLst/>
          </a:prstGeom>
          <a:noFill/>
          <a:ln>
            <a:noFill/>
          </a:ln>
        </p:spPr>
        <p:txBody>
          <a:bodyPr anchorCtr="0" anchor="b" bIns="45700" lIns="91425" spcFirstLastPara="1" rIns="91425" wrap="square" tIns="45700">
            <a:normAutofit/>
          </a:bodyPr>
          <a:lstStyle>
            <a:lvl1pPr indent="-228600" lvl="0" marL="457200" algn="l">
              <a:lnSpc>
                <a:spcPct val="95000"/>
              </a:lnSpc>
              <a:spcBef>
                <a:spcPts val="0"/>
              </a:spcBef>
              <a:spcAft>
                <a:spcPts val="0"/>
              </a:spcAft>
              <a:buSzPts val="1440"/>
              <a:buNone/>
              <a:defRPr b="0" sz="1800">
                <a:solidFill>
                  <a:schemeClr val="dk2"/>
                </a:solidFill>
              </a:defRPr>
            </a:lvl1pPr>
            <a:lvl2pPr indent="-228600" lvl="1" marL="914400" algn="l">
              <a:lnSpc>
                <a:spcPct val="90000"/>
              </a:lnSpc>
              <a:spcBef>
                <a:spcPts val="300"/>
              </a:spcBef>
              <a:spcAft>
                <a:spcPts val="0"/>
              </a:spcAft>
              <a:buSzPts val="1800"/>
              <a:buNone/>
              <a:defRPr b="1" sz="1800"/>
            </a:lvl2pPr>
            <a:lvl3pPr indent="-228600" lvl="2" marL="1371600" algn="l">
              <a:lnSpc>
                <a:spcPct val="90000"/>
              </a:lnSpc>
              <a:spcBef>
                <a:spcPts val="300"/>
              </a:spcBef>
              <a:spcAft>
                <a:spcPts val="0"/>
              </a:spcAft>
              <a:buSzPts val="1800"/>
              <a:buNone/>
              <a:defRPr b="1" sz="1800"/>
            </a:lvl3pPr>
            <a:lvl4pPr indent="-228600" lvl="3" marL="1828800" algn="l">
              <a:lnSpc>
                <a:spcPct val="90000"/>
              </a:lnSpc>
              <a:spcBef>
                <a:spcPts val="300"/>
              </a:spcBef>
              <a:spcAft>
                <a:spcPts val="0"/>
              </a:spcAft>
              <a:buSzPts val="1600"/>
              <a:buNone/>
              <a:defRPr b="1" sz="1600"/>
            </a:lvl4pPr>
            <a:lvl5pPr indent="-228600" lvl="4" marL="2286000" algn="l">
              <a:lnSpc>
                <a:spcPct val="90000"/>
              </a:lnSpc>
              <a:spcBef>
                <a:spcPts val="300"/>
              </a:spcBef>
              <a:spcAft>
                <a:spcPts val="0"/>
              </a:spcAft>
              <a:buSzPts val="1600"/>
              <a:buNone/>
              <a:defRPr b="1" sz="1600"/>
            </a:lvl5pPr>
            <a:lvl6pPr indent="-228600" lvl="5" marL="2743200" algn="l">
              <a:lnSpc>
                <a:spcPct val="90000"/>
              </a:lnSpc>
              <a:spcBef>
                <a:spcPts val="300"/>
              </a:spcBef>
              <a:spcAft>
                <a:spcPts val="0"/>
              </a:spcAft>
              <a:buSzPts val="1600"/>
              <a:buNone/>
              <a:defRPr b="1" sz="1600"/>
            </a:lvl6pPr>
            <a:lvl7pPr indent="-228600" lvl="6" marL="3200400" algn="l">
              <a:lnSpc>
                <a:spcPct val="90000"/>
              </a:lnSpc>
              <a:spcBef>
                <a:spcPts val="300"/>
              </a:spcBef>
              <a:spcAft>
                <a:spcPts val="0"/>
              </a:spcAft>
              <a:buSzPts val="1600"/>
              <a:buNone/>
              <a:defRPr b="1" sz="1600"/>
            </a:lvl7pPr>
            <a:lvl8pPr indent="-228600" lvl="7" marL="3657600" algn="l">
              <a:lnSpc>
                <a:spcPct val="90000"/>
              </a:lnSpc>
              <a:spcBef>
                <a:spcPts val="300"/>
              </a:spcBef>
              <a:spcAft>
                <a:spcPts val="0"/>
              </a:spcAft>
              <a:buSzPts val="1600"/>
              <a:buNone/>
              <a:defRPr b="1" sz="1600"/>
            </a:lvl8pPr>
            <a:lvl9pPr indent="-228600" lvl="8" marL="4114800" algn="l">
              <a:lnSpc>
                <a:spcPct val="90000"/>
              </a:lnSpc>
              <a:spcBef>
                <a:spcPts val="300"/>
              </a:spcBef>
              <a:spcAft>
                <a:spcPts val="300"/>
              </a:spcAft>
              <a:buSzPts val="1600"/>
              <a:buNone/>
              <a:defRPr b="1" sz="1600"/>
            </a:lvl9pPr>
          </a:lstStyle>
          <a:p/>
        </p:txBody>
      </p:sp>
      <p:sp>
        <p:nvSpPr>
          <p:cNvPr id="60" name="Google Shape;60;p47"/>
          <p:cNvSpPr txBox="1"/>
          <p:nvPr>
            <p:ph idx="2" type="body"/>
          </p:nvPr>
        </p:nvSpPr>
        <p:spPr>
          <a:xfrm>
            <a:off x="946404" y="2507550"/>
            <a:ext cx="3360420" cy="3664650"/>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61" name="Google Shape;61;p47"/>
          <p:cNvSpPr txBox="1"/>
          <p:nvPr>
            <p:ph idx="3" type="body"/>
          </p:nvPr>
        </p:nvSpPr>
        <p:spPr>
          <a:xfrm>
            <a:off x="4599432" y="1717185"/>
            <a:ext cx="3364992" cy="731520"/>
          </a:xfrm>
          <a:prstGeom prst="rect">
            <a:avLst/>
          </a:prstGeom>
          <a:noFill/>
          <a:ln>
            <a:noFill/>
          </a:ln>
        </p:spPr>
        <p:txBody>
          <a:bodyPr anchorCtr="0" anchor="b" bIns="45700" lIns="91425" spcFirstLastPara="1" rIns="91425" wrap="square" tIns="45700">
            <a:normAutofit/>
          </a:bodyPr>
          <a:lstStyle>
            <a:lvl1pPr indent="-228600" lvl="0" marL="457200" algn="l">
              <a:lnSpc>
                <a:spcPct val="95000"/>
              </a:lnSpc>
              <a:spcBef>
                <a:spcPts val="1400"/>
              </a:spcBef>
              <a:spcAft>
                <a:spcPts val="0"/>
              </a:spcAft>
              <a:buSzPts val="1440"/>
              <a:buFont typeface="Century Schoolbook"/>
              <a:buNone/>
              <a:defRPr b="0" sz="1800">
                <a:solidFill>
                  <a:schemeClr val="dk2"/>
                </a:solidFill>
                <a:latin typeface="Century Schoolbook"/>
                <a:ea typeface="Century Schoolbook"/>
                <a:cs typeface="Century Schoolbook"/>
                <a:sym typeface="Century Schoolbook"/>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62" name="Google Shape;62;p47"/>
          <p:cNvSpPr txBox="1"/>
          <p:nvPr>
            <p:ph idx="4" type="body"/>
          </p:nvPr>
        </p:nvSpPr>
        <p:spPr>
          <a:xfrm>
            <a:off x="4594860" y="2507550"/>
            <a:ext cx="3360420" cy="3664650"/>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63" name="Google Shape;63;p47"/>
          <p:cNvSpPr txBox="1"/>
          <p:nvPr>
            <p:ph idx="10" type="dt"/>
          </p:nvPr>
        </p:nvSpPr>
        <p:spPr>
          <a:xfrm rot="-5400000">
            <a:off x="7831456" y="1044178"/>
            <a:ext cx="1904999"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7"/>
          <p:cNvSpPr txBox="1"/>
          <p:nvPr>
            <p:ph idx="11" type="ftr"/>
          </p:nvPr>
        </p:nvSpPr>
        <p:spPr>
          <a:xfrm rot="-5400000">
            <a:off x="6993255" y="4092178"/>
            <a:ext cx="3581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7"/>
          <p:cNvSpPr txBox="1"/>
          <p:nvPr>
            <p:ph idx="12" type="sldNum"/>
          </p:nvPr>
        </p:nvSpPr>
        <p:spPr>
          <a:xfrm>
            <a:off x="8441055" y="6172201"/>
            <a:ext cx="685800" cy="593725"/>
          </a:xfrm>
          <a:prstGeom prst="rect">
            <a:avLst/>
          </a:prstGeom>
          <a:noFill/>
          <a:ln>
            <a:noFill/>
          </a:ln>
        </p:spPr>
        <p:txBody>
          <a:bodyPr anchorCtr="0" anchor="ctr" bIns="45700" lIns="27425" spcFirstLastPara="1" rIns="27425" wrap="square" tIns="45700">
            <a:normAutofit/>
          </a:bodyPr>
          <a:lstStyle>
            <a:lvl1pPr indent="0" lvl="0"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48"/>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8"/>
          <p:cNvSpPr txBox="1"/>
          <p:nvPr>
            <p:ph idx="10" type="dt"/>
          </p:nvPr>
        </p:nvSpPr>
        <p:spPr>
          <a:xfrm rot="-5400000">
            <a:off x="7831456" y="1044178"/>
            <a:ext cx="1904999"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8"/>
          <p:cNvSpPr txBox="1"/>
          <p:nvPr>
            <p:ph idx="11" type="ftr"/>
          </p:nvPr>
        </p:nvSpPr>
        <p:spPr>
          <a:xfrm rot="-5400000">
            <a:off x="6993255" y="4092178"/>
            <a:ext cx="3581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8"/>
          <p:cNvSpPr txBox="1"/>
          <p:nvPr>
            <p:ph idx="12" type="sldNum"/>
          </p:nvPr>
        </p:nvSpPr>
        <p:spPr>
          <a:xfrm>
            <a:off x="8441055" y="6172201"/>
            <a:ext cx="685800" cy="593725"/>
          </a:xfrm>
          <a:prstGeom prst="rect">
            <a:avLst/>
          </a:prstGeom>
          <a:noFill/>
          <a:ln>
            <a:noFill/>
          </a:ln>
        </p:spPr>
        <p:txBody>
          <a:bodyPr anchorCtr="0" anchor="ctr" bIns="45700" lIns="27425" spcFirstLastPara="1" rIns="27425" wrap="square" tIns="45700">
            <a:normAutofit/>
          </a:bodyPr>
          <a:lstStyle>
            <a:lvl1pPr indent="0" lvl="0"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49"/>
          <p:cNvSpPr txBox="1"/>
          <p:nvPr>
            <p:ph idx="10" type="dt"/>
          </p:nvPr>
        </p:nvSpPr>
        <p:spPr>
          <a:xfrm rot="-5400000">
            <a:off x="7831456" y="1044178"/>
            <a:ext cx="1904999"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9"/>
          <p:cNvSpPr txBox="1"/>
          <p:nvPr>
            <p:ph idx="11" type="ftr"/>
          </p:nvPr>
        </p:nvSpPr>
        <p:spPr>
          <a:xfrm rot="-5400000">
            <a:off x="6993255" y="4092178"/>
            <a:ext cx="3581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9"/>
          <p:cNvSpPr txBox="1"/>
          <p:nvPr>
            <p:ph idx="12" type="sldNum"/>
          </p:nvPr>
        </p:nvSpPr>
        <p:spPr>
          <a:xfrm>
            <a:off x="8441055" y="6172201"/>
            <a:ext cx="685800" cy="593725"/>
          </a:xfrm>
          <a:prstGeom prst="rect">
            <a:avLst/>
          </a:prstGeom>
          <a:noFill/>
          <a:ln>
            <a:noFill/>
          </a:ln>
        </p:spPr>
        <p:txBody>
          <a:bodyPr anchorCtr="0" anchor="ctr" bIns="45700" lIns="27425" spcFirstLastPara="1" rIns="27425" wrap="square" tIns="45700">
            <a:normAutofit/>
          </a:bodyPr>
          <a:lstStyle>
            <a:lvl1pPr indent="0" lvl="0"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50"/>
          <p:cNvSpPr txBox="1"/>
          <p:nvPr>
            <p:ph type="title"/>
          </p:nvPr>
        </p:nvSpPr>
        <p:spPr>
          <a:xfrm>
            <a:off x="630936" y="457201"/>
            <a:ext cx="240030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Century Schoolbook"/>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0"/>
          <p:cNvSpPr txBox="1"/>
          <p:nvPr>
            <p:ph idx="1" type="body"/>
          </p:nvPr>
        </p:nvSpPr>
        <p:spPr>
          <a:xfrm>
            <a:off x="3378200" y="685800"/>
            <a:ext cx="4559300" cy="5486400"/>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78" name="Google Shape;78;p50"/>
          <p:cNvSpPr txBox="1"/>
          <p:nvPr>
            <p:ph idx="2" type="body"/>
          </p:nvPr>
        </p:nvSpPr>
        <p:spPr>
          <a:xfrm>
            <a:off x="630936" y="2099735"/>
            <a:ext cx="240030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114000"/>
              </a:lnSpc>
              <a:spcBef>
                <a:spcPts val="800"/>
              </a:spcBef>
              <a:spcAft>
                <a:spcPts val="0"/>
              </a:spcAft>
              <a:buSzPts val="1040"/>
              <a:buNone/>
              <a:defRPr sz="1300"/>
            </a:lvl1pPr>
            <a:lvl2pPr indent="-228600" lvl="1" marL="914400" algn="l">
              <a:lnSpc>
                <a:spcPct val="90000"/>
              </a:lnSpc>
              <a:spcBef>
                <a:spcPts val="300"/>
              </a:spcBef>
              <a:spcAft>
                <a:spcPts val="0"/>
              </a:spcAft>
              <a:buSzPts val="1200"/>
              <a:buNone/>
              <a:defRPr sz="1200"/>
            </a:lvl2pPr>
            <a:lvl3pPr indent="-228600" lvl="2" marL="1371600" algn="l">
              <a:lnSpc>
                <a:spcPct val="90000"/>
              </a:lnSpc>
              <a:spcBef>
                <a:spcPts val="300"/>
              </a:spcBef>
              <a:spcAft>
                <a:spcPts val="0"/>
              </a:spcAft>
              <a:buSzPts val="1000"/>
              <a:buNone/>
              <a:defRPr sz="1000"/>
            </a:lvl3pPr>
            <a:lvl4pPr indent="-228600" lvl="3" marL="1828800" algn="l">
              <a:lnSpc>
                <a:spcPct val="90000"/>
              </a:lnSpc>
              <a:spcBef>
                <a:spcPts val="300"/>
              </a:spcBef>
              <a:spcAft>
                <a:spcPts val="0"/>
              </a:spcAft>
              <a:buSzPts val="900"/>
              <a:buNone/>
              <a:defRPr sz="900"/>
            </a:lvl4pPr>
            <a:lvl5pPr indent="-228600" lvl="4" marL="2286000" algn="l">
              <a:lnSpc>
                <a:spcPct val="90000"/>
              </a:lnSpc>
              <a:spcBef>
                <a:spcPts val="300"/>
              </a:spcBef>
              <a:spcAft>
                <a:spcPts val="0"/>
              </a:spcAft>
              <a:buSzPts val="900"/>
              <a:buNone/>
              <a:defRPr sz="900"/>
            </a:lvl5pPr>
            <a:lvl6pPr indent="-228600" lvl="5" marL="2743200" algn="l">
              <a:lnSpc>
                <a:spcPct val="90000"/>
              </a:lnSpc>
              <a:spcBef>
                <a:spcPts val="300"/>
              </a:spcBef>
              <a:spcAft>
                <a:spcPts val="0"/>
              </a:spcAft>
              <a:buSzPts val="900"/>
              <a:buNone/>
              <a:defRPr sz="900"/>
            </a:lvl6pPr>
            <a:lvl7pPr indent="-228600" lvl="6" marL="3200400" algn="l">
              <a:lnSpc>
                <a:spcPct val="90000"/>
              </a:lnSpc>
              <a:spcBef>
                <a:spcPts val="300"/>
              </a:spcBef>
              <a:spcAft>
                <a:spcPts val="0"/>
              </a:spcAft>
              <a:buSzPts val="900"/>
              <a:buNone/>
              <a:defRPr sz="900"/>
            </a:lvl7pPr>
            <a:lvl8pPr indent="-228600" lvl="7" marL="3657600" algn="l">
              <a:lnSpc>
                <a:spcPct val="90000"/>
              </a:lnSpc>
              <a:spcBef>
                <a:spcPts val="300"/>
              </a:spcBef>
              <a:spcAft>
                <a:spcPts val="0"/>
              </a:spcAft>
              <a:buSzPts val="900"/>
              <a:buNone/>
              <a:defRPr sz="900"/>
            </a:lvl8pPr>
            <a:lvl9pPr indent="-228600" lvl="8" marL="4114800" algn="l">
              <a:lnSpc>
                <a:spcPct val="90000"/>
              </a:lnSpc>
              <a:spcBef>
                <a:spcPts val="300"/>
              </a:spcBef>
              <a:spcAft>
                <a:spcPts val="300"/>
              </a:spcAft>
              <a:buSzPts val="900"/>
              <a:buNone/>
              <a:defRPr sz="900"/>
            </a:lvl9pPr>
          </a:lstStyle>
          <a:p/>
        </p:txBody>
      </p:sp>
      <p:sp>
        <p:nvSpPr>
          <p:cNvPr id="79" name="Google Shape;79;p50"/>
          <p:cNvSpPr txBox="1"/>
          <p:nvPr>
            <p:ph idx="10" type="dt"/>
          </p:nvPr>
        </p:nvSpPr>
        <p:spPr>
          <a:xfrm rot="-5400000">
            <a:off x="7831456" y="1044178"/>
            <a:ext cx="1904999"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0"/>
          <p:cNvSpPr txBox="1"/>
          <p:nvPr>
            <p:ph idx="11" type="ftr"/>
          </p:nvPr>
        </p:nvSpPr>
        <p:spPr>
          <a:xfrm rot="-5400000">
            <a:off x="6993255" y="4092178"/>
            <a:ext cx="3581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0"/>
          <p:cNvSpPr txBox="1"/>
          <p:nvPr>
            <p:ph idx="12" type="sldNum"/>
          </p:nvPr>
        </p:nvSpPr>
        <p:spPr>
          <a:xfrm>
            <a:off x="8441055" y="6172201"/>
            <a:ext cx="685800" cy="593725"/>
          </a:xfrm>
          <a:prstGeom prst="rect">
            <a:avLst/>
          </a:prstGeom>
          <a:noFill/>
          <a:ln>
            <a:noFill/>
          </a:ln>
        </p:spPr>
        <p:txBody>
          <a:bodyPr anchorCtr="0" anchor="ctr" bIns="45700" lIns="27425" spcFirstLastPara="1" rIns="27425" wrap="square" tIns="45700">
            <a:normAutofit/>
          </a:bodyPr>
          <a:lstStyle>
            <a:lvl1pPr indent="0" lvl="0"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1pPr>
            <a:lvl2pPr indent="0" lvl="1"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2pPr>
            <a:lvl3pPr indent="0" lvl="2"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3pPr>
            <a:lvl4pPr indent="0" lvl="3"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4pPr>
            <a:lvl5pPr indent="0" lvl="4"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5pPr>
            <a:lvl6pPr indent="0" lvl="5"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6pPr>
            <a:lvl7pPr indent="0" lvl="6"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7pPr>
            <a:lvl8pPr indent="0" lvl="7"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8pPr>
            <a:lvl9pPr indent="0" lvl="8" marL="0" marR="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41"/>
          <p:cNvSpPr/>
          <p:nvPr/>
        </p:nvSpPr>
        <p:spPr>
          <a:xfrm>
            <a:off x="8418195" y="0"/>
            <a:ext cx="731520" cy="6858000"/>
          </a:xfrm>
          <a:prstGeom prst="rect">
            <a:avLst/>
          </a:prstGeom>
          <a:solidFill>
            <a:srgbClr val="A7A1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1"/>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4000"/>
              <a:buFont typeface="Century Schoolbook"/>
              <a:buNone/>
              <a:defRPr b="0" i="0" sz="4000" u="none" cap="none" strike="noStrike">
                <a:solidFill>
                  <a:schemeClr val="lt1"/>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41"/>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lt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FEFEFE"/>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9pPr>
          </a:lstStyle>
          <a:p/>
        </p:txBody>
      </p:sp>
      <p:sp>
        <p:nvSpPr>
          <p:cNvPr id="13" name="Google Shape;13;p41"/>
          <p:cNvSpPr txBox="1"/>
          <p:nvPr>
            <p:ph idx="10" type="dt"/>
          </p:nvPr>
        </p:nvSpPr>
        <p:spPr>
          <a:xfrm rot="-5400000">
            <a:off x="7831456" y="1044178"/>
            <a:ext cx="1904999"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rgbClr val="F6F5F4"/>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4" name="Google Shape;14;p41"/>
          <p:cNvSpPr txBox="1"/>
          <p:nvPr>
            <p:ph idx="11" type="ftr"/>
          </p:nvPr>
        </p:nvSpPr>
        <p:spPr>
          <a:xfrm rot="-5400000">
            <a:off x="6993255" y="4092178"/>
            <a:ext cx="3581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F6F5F4"/>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5" name="Google Shape;15;p41"/>
          <p:cNvSpPr txBox="1"/>
          <p:nvPr>
            <p:ph idx="12" type="sldNum"/>
          </p:nvPr>
        </p:nvSpPr>
        <p:spPr>
          <a:xfrm>
            <a:off x="8441055" y="6172201"/>
            <a:ext cx="685800" cy="593725"/>
          </a:xfrm>
          <a:prstGeom prst="rect">
            <a:avLst/>
          </a:prstGeom>
          <a:noFill/>
          <a:ln>
            <a:noFill/>
          </a:ln>
        </p:spPr>
        <p:txBody>
          <a:bodyPr anchorCtr="0" anchor="ctr" bIns="45700" lIns="27425" spcFirstLastPara="1" rIns="27425" wrap="square" tIns="45700">
            <a:normAutofit/>
          </a:bodyPr>
          <a:lstStyle>
            <a:lvl1pPr indent="0" lvl="0" marL="0" marR="0" rtl="0" algn="ctr">
              <a:lnSpc>
                <a:spcPct val="100000"/>
              </a:lnSpc>
              <a:spcBef>
                <a:spcPts val="0"/>
              </a:spcBef>
              <a:spcAft>
                <a:spcPts val="0"/>
              </a:spcAft>
              <a:buClr>
                <a:srgbClr val="000000"/>
              </a:buClr>
              <a:buSzPts val="3200"/>
              <a:buFont typeface="Arial"/>
              <a:buNone/>
              <a:defRPr b="0" i="0" sz="3200" u="none" cap="none" strike="noStrike">
                <a:solidFill>
                  <a:srgbClr val="E6E4DF"/>
                </a:solidFill>
                <a:latin typeface="Century Schoolbook"/>
                <a:ea typeface="Century Schoolbook"/>
                <a:cs typeface="Century Schoolbook"/>
                <a:sym typeface="Century Schoolbook"/>
              </a:defRPr>
            </a:lvl1pPr>
            <a:lvl2pPr indent="0" lvl="1" marL="0" marR="0" rtl="0" algn="ctr">
              <a:lnSpc>
                <a:spcPct val="100000"/>
              </a:lnSpc>
              <a:spcBef>
                <a:spcPts val="0"/>
              </a:spcBef>
              <a:spcAft>
                <a:spcPts val="0"/>
              </a:spcAft>
              <a:buClr>
                <a:srgbClr val="000000"/>
              </a:buClr>
              <a:buSzPts val="3200"/>
              <a:buFont typeface="Arial"/>
              <a:buNone/>
              <a:defRPr b="0" i="0" sz="3200" u="none" cap="none" strike="noStrike">
                <a:solidFill>
                  <a:srgbClr val="E6E4DF"/>
                </a:solidFill>
                <a:latin typeface="Century Schoolbook"/>
                <a:ea typeface="Century Schoolbook"/>
                <a:cs typeface="Century Schoolbook"/>
                <a:sym typeface="Century Schoolbook"/>
              </a:defRPr>
            </a:lvl2pPr>
            <a:lvl3pPr indent="0" lvl="2" marL="0" marR="0" rtl="0" algn="ctr">
              <a:lnSpc>
                <a:spcPct val="100000"/>
              </a:lnSpc>
              <a:spcBef>
                <a:spcPts val="0"/>
              </a:spcBef>
              <a:spcAft>
                <a:spcPts val="0"/>
              </a:spcAft>
              <a:buClr>
                <a:srgbClr val="000000"/>
              </a:buClr>
              <a:buSzPts val="3200"/>
              <a:buFont typeface="Arial"/>
              <a:buNone/>
              <a:defRPr b="0" i="0" sz="3200" u="none" cap="none" strike="noStrike">
                <a:solidFill>
                  <a:srgbClr val="E6E4DF"/>
                </a:solidFill>
                <a:latin typeface="Century Schoolbook"/>
                <a:ea typeface="Century Schoolbook"/>
                <a:cs typeface="Century Schoolbook"/>
                <a:sym typeface="Century Schoolbook"/>
              </a:defRPr>
            </a:lvl3pPr>
            <a:lvl4pPr indent="0" lvl="3" marL="0" marR="0" rtl="0" algn="ctr">
              <a:lnSpc>
                <a:spcPct val="100000"/>
              </a:lnSpc>
              <a:spcBef>
                <a:spcPts val="0"/>
              </a:spcBef>
              <a:spcAft>
                <a:spcPts val="0"/>
              </a:spcAft>
              <a:buClr>
                <a:srgbClr val="000000"/>
              </a:buClr>
              <a:buSzPts val="3200"/>
              <a:buFont typeface="Arial"/>
              <a:buNone/>
              <a:defRPr b="0" i="0" sz="3200" u="none" cap="none" strike="noStrike">
                <a:solidFill>
                  <a:srgbClr val="E6E4DF"/>
                </a:solidFill>
                <a:latin typeface="Century Schoolbook"/>
                <a:ea typeface="Century Schoolbook"/>
                <a:cs typeface="Century Schoolbook"/>
                <a:sym typeface="Century Schoolbook"/>
              </a:defRPr>
            </a:lvl4pPr>
            <a:lvl5pPr indent="0" lvl="4" marL="0" marR="0" rtl="0" algn="ctr">
              <a:lnSpc>
                <a:spcPct val="100000"/>
              </a:lnSpc>
              <a:spcBef>
                <a:spcPts val="0"/>
              </a:spcBef>
              <a:spcAft>
                <a:spcPts val="0"/>
              </a:spcAft>
              <a:buClr>
                <a:srgbClr val="000000"/>
              </a:buClr>
              <a:buSzPts val="3200"/>
              <a:buFont typeface="Arial"/>
              <a:buNone/>
              <a:defRPr b="0" i="0" sz="3200" u="none" cap="none" strike="noStrike">
                <a:solidFill>
                  <a:srgbClr val="E6E4DF"/>
                </a:solidFill>
                <a:latin typeface="Century Schoolbook"/>
                <a:ea typeface="Century Schoolbook"/>
                <a:cs typeface="Century Schoolbook"/>
                <a:sym typeface="Century Schoolbook"/>
              </a:defRPr>
            </a:lvl5pPr>
            <a:lvl6pPr indent="0" lvl="5" marL="0" marR="0" rtl="0" algn="ctr">
              <a:lnSpc>
                <a:spcPct val="100000"/>
              </a:lnSpc>
              <a:spcBef>
                <a:spcPts val="0"/>
              </a:spcBef>
              <a:spcAft>
                <a:spcPts val="0"/>
              </a:spcAft>
              <a:buClr>
                <a:srgbClr val="000000"/>
              </a:buClr>
              <a:buSzPts val="3200"/>
              <a:buFont typeface="Arial"/>
              <a:buNone/>
              <a:defRPr b="0" i="0" sz="3200" u="none" cap="none" strike="noStrike">
                <a:solidFill>
                  <a:srgbClr val="E6E4DF"/>
                </a:solidFill>
                <a:latin typeface="Century Schoolbook"/>
                <a:ea typeface="Century Schoolbook"/>
                <a:cs typeface="Century Schoolbook"/>
                <a:sym typeface="Century Schoolbook"/>
              </a:defRPr>
            </a:lvl6pPr>
            <a:lvl7pPr indent="0" lvl="6" marL="0" marR="0" rtl="0" algn="ctr">
              <a:lnSpc>
                <a:spcPct val="100000"/>
              </a:lnSpc>
              <a:spcBef>
                <a:spcPts val="0"/>
              </a:spcBef>
              <a:spcAft>
                <a:spcPts val="0"/>
              </a:spcAft>
              <a:buClr>
                <a:srgbClr val="000000"/>
              </a:buClr>
              <a:buSzPts val="3200"/>
              <a:buFont typeface="Arial"/>
              <a:buNone/>
              <a:defRPr b="0" i="0" sz="3200" u="none" cap="none" strike="noStrike">
                <a:solidFill>
                  <a:srgbClr val="E6E4DF"/>
                </a:solidFill>
                <a:latin typeface="Century Schoolbook"/>
                <a:ea typeface="Century Schoolbook"/>
                <a:cs typeface="Century Schoolbook"/>
                <a:sym typeface="Century Schoolbook"/>
              </a:defRPr>
            </a:lvl7pPr>
            <a:lvl8pPr indent="0" lvl="7" marL="0" marR="0" rtl="0" algn="ctr">
              <a:lnSpc>
                <a:spcPct val="100000"/>
              </a:lnSpc>
              <a:spcBef>
                <a:spcPts val="0"/>
              </a:spcBef>
              <a:spcAft>
                <a:spcPts val="0"/>
              </a:spcAft>
              <a:buClr>
                <a:srgbClr val="000000"/>
              </a:buClr>
              <a:buSzPts val="3200"/>
              <a:buFont typeface="Arial"/>
              <a:buNone/>
              <a:defRPr b="0" i="0" sz="3200" u="none" cap="none" strike="noStrike">
                <a:solidFill>
                  <a:srgbClr val="E6E4DF"/>
                </a:solidFill>
                <a:latin typeface="Century Schoolbook"/>
                <a:ea typeface="Century Schoolbook"/>
                <a:cs typeface="Century Schoolbook"/>
                <a:sym typeface="Century Schoolbook"/>
              </a:defRPr>
            </a:lvl8pPr>
            <a:lvl9pPr indent="0" lvl="8" marL="0" marR="0" rtl="0" algn="ctr">
              <a:lnSpc>
                <a:spcPct val="100000"/>
              </a:lnSpc>
              <a:spcBef>
                <a:spcPts val="0"/>
              </a:spcBef>
              <a:spcAft>
                <a:spcPts val="0"/>
              </a:spcAft>
              <a:buClr>
                <a:srgbClr val="000000"/>
              </a:buClr>
              <a:buSzPts val="3200"/>
              <a:buFont typeface="Arial"/>
              <a:buNone/>
              <a:defRPr b="0" i="0" sz="3200" u="none" cap="none" strike="noStrike">
                <a:solidFill>
                  <a:srgbClr val="E6E4D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40"/>
          <p:cNvSpPr/>
          <p:nvPr/>
        </p:nvSpPr>
        <p:spPr>
          <a:xfrm>
            <a:off x="8418195" y="0"/>
            <a:ext cx="731520" cy="6858000"/>
          </a:xfrm>
          <a:prstGeom prst="rect">
            <a:avLst/>
          </a:prstGeom>
          <a:solidFill>
            <a:srgbClr val="3434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0"/>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Century Schoolbook"/>
              <a:buNone/>
              <a:defRPr b="0" i="0" sz="4000" u="none" cap="none" strike="noStrike">
                <a:solidFill>
                  <a:schemeClr val="dk1"/>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40"/>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dk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262626"/>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9pPr>
          </a:lstStyle>
          <a:p/>
        </p:txBody>
      </p:sp>
      <p:sp>
        <p:nvSpPr>
          <p:cNvPr id="27" name="Google Shape;27;p40"/>
          <p:cNvSpPr txBox="1"/>
          <p:nvPr>
            <p:ph idx="10" type="dt"/>
          </p:nvPr>
        </p:nvSpPr>
        <p:spPr>
          <a:xfrm rot="-5400000">
            <a:off x="7831456" y="1044178"/>
            <a:ext cx="1904999"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rgbClr val="DADADA"/>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28" name="Google Shape;28;p40"/>
          <p:cNvSpPr txBox="1"/>
          <p:nvPr>
            <p:ph idx="11" type="ftr"/>
          </p:nvPr>
        </p:nvSpPr>
        <p:spPr>
          <a:xfrm rot="-5400000">
            <a:off x="6993255" y="4092178"/>
            <a:ext cx="3581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DADADA"/>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29" name="Google Shape;29;p40"/>
          <p:cNvSpPr txBox="1"/>
          <p:nvPr>
            <p:ph idx="12" type="sldNum"/>
          </p:nvPr>
        </p:nvSpPr>
        <p:spPr>
          <a:xfrm>
            <a:off x="8441055" y="6172201"/>
            <a:ext cx="685800" cy="593725"/>
          </a:xfrm>
          <a:prstGeom prst="rect">
            <a:avLst/>
          </a:prstGeom>
          <a:noFill/>
          <a:ln>
            <a:noFill/>
          </a:ln>
        </p:spPr>
        <p:txBody>
          <a:bodyPr anchorCtr="0" anchor="ctr" bIns="45700" lIns="27425" spcFirstLastPara="1" rIns="27425" wrap="square" tIns="45700">
            <a:normAutofit/>
          </a:bodyPr>
          <a:lstStyle>
            <a:lvl1pPr indent="0" lvl="0" marL="0" marR="0" rtl="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1pPr>
            <a:lvl2pPr indent="0" lvl="1" marL="0" marR="0" rtl="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2pPr>
            <a:lvl3pPr indent="0" lvl="2" marL="0" marR="0" rtl="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3pPr>
            <a:lvl4pPr indent="0" lvl="3" marL="0" marR="0" rtl="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4pPr>
            <a:lvl5pPr indent="0" lvl="4" marL="0" marR="0" rtl="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5pPr>
            <a:lvl6pPr indent="0" lvl="5" marL="0" marR="0" rtl="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6pPr>
            <a:lvl7pPr indent="0" lvl="6" marL="0" marR="0" rtl="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7pPr>
            <a:lvl8pPr indent="0" lvl="7" marL="0" marR="0" rtl="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8pPr>
            <a:lvl9pPr indent="0" lvl="8" marL="0" marR="0" rtl="0" algn="ctr">
              <a:lnSpc>
                <a:spcPct val="100000"/>
              </a:lnSpc>
              <a:spcBef>
                <a:spcPts val="0"/>
              </a:spcBef>
              <a:spcAft>
                <a:spcPts val="0"/>
              </a:spcAft>
              <a:buClr>
                <a:srgbClr val="000000"/>
              </a:buClr>
              <a:buSzPts val="3200"/>
              <a:buFont typeface="Arial"/>
              <a:buNone/>
              <a:defRPr b="0" i="0" sz="32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idx="1" type="subTitle"/>
          </p:nvPr>
        </p:nvSpPr>
        <p:spPr>
          <a:xfrm>
            <a:off x="946400" y="2222825"/>
            <a:ext cx="6618000" cy="2739900"/>
          </a:xfrm>
          <a:prstGeom prst="rect">
            <a:avLst/>
          </a:prstGeom>
          <a:noFill/>
          <a:ln>
            <a:noFill/>
          </a:ln>
        </p:spPr>
        <p:txBody>
          <a:bodyPr anchorCtr="0" anchor="t" bIns="45700" lIns="91425" spcFirstLastPara="1" rIns="91425" wrap="square" tIns="45700">
            <a:normAutofit/>
          </a:bodyPr>
          <a:lstStyle/>
          <a:p>
            <a:pPr indent="0" lvl="0" marL="0" rtl="0" algn="just">
              <a:lnSpc>
                <a:spcPct val="85000"/>
              </a:lnSpc>
              <a:spcBef>
                <a:spcPts val="0"/>
              </a:spcBef>
              <a:spcAft>
                <a:spcPts val="0"/>
              </a:spcAft>
              <a:buClr>
                <a:schemeClr val="lt1"/>
              </a:buClr>
              <a:buSzPts val="6600"/>
              <a:buFont typeface="Century Schoolbook"/>
              <a:buNone/>
            </a:pPr>
            <a:r>
              <a:rPr lang="en-US" sz="6600">
                <a:solidFill>
                  <a:schemeClr val="lt1"/>
                </a:solidFill>
              </a:rPr>
              <a:t>GROUP DISCUSSION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1015325" y="86150"/>
            <a:ext cx="7269600" cy="999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200"/>
              <a:t>Creating a Friendly            Cooperative Atmosphere</a:t>
            </a:r>
            <a:endParaRPr b="1" sz="3200"/>
          </a:p>
        </p:txBody>
      </p:sp>
      <p:sp>
        <p:nvSpPr>
          <p:cNvPr id="160" name="Google Shape;160;p10"/>
          <p:cNvSpPr txBox="1"/>
          <p:nvPr>
            <p:ph idx="1" type="body"/>
          </p:nvPr>
        </p:nvSpPr>
        <p:spPr>
          <a:xfrm>
            <a:off x="585850" y="1171725"/>
            <a:ext cx="7486800" cy="53934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440"/>
              <a:buNone/>
            </a:pPr>
            <a:r>
              <a:rPr lang="en-US" sz="1700"/>
              <a:t>The following </a:t>
            </a:r>
            <a:r>
              <a:rPr lang="en-US" sz="1700">
                <a:solidFill>
                  <a:srgbClr val="0000FF"/>
                </a:solidFill>
              </a:rPr>
              <a:t>suggestions </a:t>
            </a:r>
            <a:r>
              <a:rPr lang="en-US" sz="1700">
                <a:solidFill>
                  <a:srgbClr val="000000"/>
                </a:solidFill>
              </a:rPr>
              <a:t>m</a:t>
            </a:r>
            <a:r>
              <a:rPr lang="en-US" sz="1700"/>
              <a:t>ay be helpful in this regard: </a:t>
            </a:r>
            <a:endParaRPr sz="2100"/>
          </a:p>
          <a:p>
            <a:pPr indent="-514350" lvl="0" marL="514350" rtl="0" algn="just">
              <a:lnSpc>
                <a:spcPct val="100000"/>
              </a:lnSpc>
              <a:spcBef>
                <a:spcPts val="1600"/>
              </a:spcBef>
              <a:spcAft>
                <a:spcPts val="0"/>
              </a:spcAft>
              <a:buSzPts val="1420"/>
              <a:buFont typeface="Century Schoolbook"/>
              <a:buChar char="●"/>
            </a:pPr>
            <a:r>
              <a:rPr lang="en-US" sz="1700"/>
              <a:t>All participants should help the group to make the discussion lively and pleasurable. </a:t>
            </a:r>
            <a:endParaRPr sz="2100"/>
          </a:p>
          <a:p>
            <a:pPr indent="-514350" lvl="0" marL="514350" rtl="0" algn="just">
              <a:lnSpc>
                <a:spcPct val="100000"/>
              </a:lnSpc>
              <a:spcBef>
                <a:spcPts val="1600"/>
              </a:spcBef>
              <a:spcAft>
                <a:spcPts val="0"/>
              </a:spcAft>
              <a:buSzPts val="1420"/>
              <a:buFont typeface="Century Schoolbook"/>
              <a:buChar char="●"/>
            </a:pPr>
            <a:r>
              <a:rPr lang="en-US" sz="1700"/>
              <a:t>Participants should develop a consensus regarding group standards early in the discussion. </a:t>
            </a:r>
            <a:endParaRPr sz="2100"/>
          </a:p>
          <a:p>
            <a:pPr indent="-514350" lvl="0" marL="514350" rtl="0" algn="just">
              <a:lnSpc>
                <a:spcPct val="100000"/>
              </a:lnSpc>
              <a:spcBef>
                <a:spcPts val="1600"/>
              </a:spcBef>
              <a:spcAft>
                <a:spcPts val="0"/>
              </a:spcAft>
              <a:buSzPts val="1420"/>
              <a:buFont typeface="Century Schoolbook"/>
              <a:buChar char="●"/>
            </a:pPr>
            <a:r>
              <a:rPr lang="en-US" sz="1700"/>
              <a:t>In order to maintain friendly attitudes, participants should demonstrate a sense of fair play by treating others as they would like themselves to be treated. </a:t>
            </a:r>
            <a:endParaRPr sz="2100"/>
          </a:p>
          <a:p>
            <a:pPr indent="-514350" lvl="0" marL="514350" rtl="0" algn="just">
              <a:lnSpc>
                <a:spcPct val="100000"/>
              </a:lnSpc>
              <a:spcBef>
                <a:spcPts val="1600"/>
              </a:spcBef>
              <a:spcAft>
                <a:spcPts val="0"/>
              </a:spcAft>
              <a:buSzPts val="1420"/>
              <a:buFont typeface="Century Schoolbook"/>
              <a:buChar char="●"/>
            </a:pPr>
            <a:r>
              <a:rPr lang="en-US" sz="1700"/>
              <a:t>Participants must conduct themselves with decorum and dignity.</a:t>
            </a:r>
            <a:endParaRPr sz="2100"/>
          </a:p>
          <a:p>
            <a:pPr indent="-514350" lvl="0" marL="514350" rtl="0" algn="just">
              <a:lnSpc>
                <a:spcPct val="100000"/>
              </a:lnSpc>
              <a:spcBef>
                <a:spcPts val="1600"/>
              </a:spcBef>
              <a:spcAft>
                <a:spcPts val="0"/>
              </a:spcAft>
              <a:buSzPts val="1420"/>
              <a:buFont typeface="Century Schoolbook"/>
              <a:buChar char="●"/>
            </a:pPr>
            <a:r>
              <a:rPr lang="en-US" sz="1700"/>
              <a:t>All participants must show interest in what others say. </a:t>
            </a:r>
            <a:endParaRPr sz="2100"/>
          </a:p>
          <a:p>
            <a:pPr indent="-514350" lvl="0" marL="514350" rtl="0" algn="just">
              <a:lnSpc>
                <a:spcPct val="100000"/>
              </a:lnSpc>
              <a:spcBef>
                <a:spcPts val="1600"/>
              </a:spcBef>
              <a:spcAft>
                <a:spcPts val="0"/>
              </a:spcAft>
              <a:buSzPts val="1420"/>
              <a:buFont typeface="Century Schoolbook"/>
              <a:buChar char="●"/>
            </a:pPr>
            <a:r>
              <a:rPr lang="en-US" sz="1700"/>
              <a:t>Every participant should make sure that other members feel free to express their views, opinions, comments, and feelings.</a:t>
            </a:r>
            <a:endParaRPr sz="2100"/>
          </a:p>
          <a:p>
            <a:pPr indent="-514350" lvl="0" marL="514350" rtl="0" algn="just">
              <a:lnSpc>
                <a:spcPct val="100000"/>
              </a:lnSpc>
              <a:spcBef>
                <a:spcPts val="1600"/>
              </a:spcBef>
              <a:spcAft>
                <a:spcPts val="0"/>
              </a:spcAft>
              <a:buSzPts val="1420"/>
              <a:buFont typeface="Century Schoolbook"/>
              <a:buChar char="●"/>
            </a:pPr>
            <a:r>
              <a:rPr lang="en-US" sz="1700"/>
              <a:t>Members must be kept informed of their own progress and they should be appreciated for contributing effectively to the group goals.</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500"/>
              <a:t>4.Moving the Discussion Along</a:t>
            </a:r>
            <a:endParaRPr sz="3400"/>
          </a:p>
        </p:txBody>
      </p:sp>
      <p:sp>
        <p:nvSpPr>
          <p:cNvPr id="166" name="Google Shape;166;p11"/>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A GD without a leader may drift without a proper direction. A leader should ensure that the GD moves along the right direction so that it is able to complete the task within the fixed time limit. He/she should make sure that every member of the group gets some time to present his/her views and no one member monopolises the discussion. No one should be allowed to do all the talking because the purpose of a GD is to exchange views, and not to hear just one person. If someone tries to take too much time, the leader may politely thank the aggressive member but firmly ask him/ her to give the next person a chance to speak.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Moving the Discussion Along</a:t>
            </a:r>
            <a:endParaRPr sz="3800"/>
          </a:p>
        </p:txBody>
      </p:sp>
      <p:sp>
        <p:nvSpPr>
          <p:cNvPr id="172" name="Google Shape;172;p12"/>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280"/>
              <a:buChar char="●"/>
            </a:pPr>
            <a:r>
              <a:rPr lang="en-US" sz="1600"/>
              <a:t>It is very important to avoid any digression that may sidetrack the group. The leader may volunteer to avoid digressions and bring order out of chaos by requesting the members to see reason and come to the point. The following are some examples of how to do this: </a:t>
            </a:r>
            <a:endParaRPr/>
          </a:p>
          <a:p>
            <a:pPr indent="-514350" lvl="0" marL="514350" rtl="0" algn="just">
              <a:lnSpc>
                <a:spcPct val="100000"/>
              </a:lnSpc>
              <a:spcBef>
                <a:spcPts val="1600"/>
              </a:spcBef>
              <a:spcAft>
                <a:spcPts val="0"/>
              </a:spcAft>
              <a:buSzPts val="1280"/>
              <a:buFont typeface="Century Schoolbook"/>
              <a:buAutoNum type="arabicPeriod"/>
            </a:pPr>
            <a:r>
              <a:rPr lang="en-US" sz="1600"/>
              <a:t>I do understand your point but I think we should stick to the main subject at hand. </a:t>
            </a:r>
            <a:endParaRPr/>
          </a:p>
          <a:p>
            <a:pPr indent="-514350" lvl="0" marL="514350" rtl="0" algn="just">
              <a:lnSpc>
                <a:spcPct val="100000"/>
              </a:lnSpc>
              <a:spcBef>
                <a:spcPts val="1600"/>
              </a:spcBef>
              <a:spcAft>
                <a:spcPts val="0"/>
              </a:spcAft>
              <a:buSzPts val="1280"/>
              <a:buFont typeface="Century Schoolbook"/>
              <a:buAutoNum type="arabicPeriod"/>
            </a:pPr>
            <a:r>
              <a:rPr lang="en-US" sz="1600"/>
              <a:t>I see what you mean but it would be better if we limit our discussion to the given subject. </a:t>
            </a:r>
            <a:endParaRPr/>
          </a:p>
          <a:p>
            <a:pPr indent="-514350" lvl="0" marL="514350" rtl="0" algn="just">
              <a:lnSpc>
                <a:spcPct val="100000"/>
              </a:lnSpc>
              <a:spcBef>
                <a:spcPts val="1600"/>
              </a:spcBef>
              <a:spcAft>
                <a:spcPts val="0"/>
              </a:spcAft>
              <a:buSzPts val="1280"/>
              <a:buFont typeface="Century Schoolbook"/>
              <a:buAutoNum type="arabicPeriod"/>
            </a:pPr>
            <a:r>
              <a:rPr lang="en-US" sz="1600"/>
              <a:t>That is all well said but I do not find a link between what you want to say and the subject in hand. Could you please return to the main point?</a:t>
            </a:r>
            <a:endParaRPr/>
          </a:p>
          <a:p>
            <a:pPr indent="-514350" lvl="0" marL="514350" rtl="0" algn="just">
              <a:lnSpc>
                <a:spcPct val="100000"/>
              </a:lnSpc>
              <a:spcBef>
                <a:spcPts val="1600"/>
              </a:spcBef>
              <a:spcAft>
                <a:spcPts val="0"/>
              </a:spcAft>
              <a:buSzPts val="1280"/>
              <a:buFont typeface="Century Schoolbook"/>
              <a:buAutoNum type="arabicPeriod"/>
            </a:pPr>
            <a:r>
              <a:rPr lang="en-US" sz="1600"/>
              <a:t>That is not the main point under discussion. Let us come to the main subject.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Moving the Discussion Along</a:t>
            </a:r>
            <a:endParaRPr sz="3800"/>
          </a:p>
        </p:txBody>
      </p:sp>
      <p:sp>
        <p:nvSpPr>
          <p:cNvPr id="178" name="Google Shape;178;p13"/>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The leader may use other techniques to keep the GD on the right track. He/she can emphasise the point that everyone has to keep the objectives of the GD in mind and adhere to the time schedule. He/she may summarise or clarify the points already put forward by the group members and thereby focus their attention on the main objective of the GD and keep the discussion from slowing down.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000"/>
              <a:t>5. Promoting Optimal Participation</a:t>
            </a:r>
            <a:endParaRPr sz="3000"/>
          </a:p>
        </p:txBody>
      </p:sp>
      <p:sp>
        <p:nvSpPr>
          <p:cNvPr id="184" name="Google Shape;184;p14"/>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As the success of a GD largely depends on the involvement of each member of the group, the leader should promote optimal participation. As every member has a resource potential that can be used to make the discussion successful, the leader should encourage non-participants to speak. With patience, restraint, and proper motivation, he/she can inspire even the shy and reluctant members to give their views on the given subject. It will not only reflect his/her leadership qualities but also lead the discussion to a successful conclusion.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946400" y="365753"/>
            <a:ext cx="7269600" cy="926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400"/>
              <a:t>Promoting Optimal Participation</a:t>
            </a:r>
            <a:endParaRPr sz="3400"/>
          </a:p>
        </p:txBody>
      </p:sp>
      <p:sp>
        <p:nvSpPr>
          <p:cNvPr id="190" name="Google Shape;190;p15"/>
          <p:cNvSpPr txBox="1"/>
          <p:nvPr>
            <p:ph idx="1" type="body"/>
          </p:nvPr>
        </p:nvSpPr>
        <p:spPr>
          <a:xfrm>
            <a:off x="946400" y="1292450"/>
            <a:ext cx="6825000" cy="53244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120"/>
              <a:buNone/>
            </a:pPr>
            <a:r>
              <a:rPr lang="en-US" sz="1500"/>
              <a:t>Leaders may find the following </a:t>
            </a:r>
            <a:r>
              <a:rPr lang="en-US" sz="1500">
                <a:solidFill>
                  <a:srgbClr val="4A86E8"/>
                </a:solidFill>
              </a:rPr>
              <a:t>suggestions</a:t>
            </a:r>
            <a:r>
              <a:rPr lang="en-US" sz="1500"/>
              <a:t> quite helpful in this regard: </a:t>
            </a:r>
            <a:endParaRPr sz="1900"/>
          </a:p>
          <a:p>
            <a:pPr indent="-514350" lvl="0" marL="514350" rtl="0" algn="just">
              <a:lnSpc>
                <a:spcPct val="100000"/>
              </a:lnSpc>
              <a:spcBef>
                <a:spcPts val="1600"/>
              </a:spcBef>
              <a:spcAft>
                <a:spcPts val="0"/>
              </a:spcAft>
              <a:buSzPts val="1220"/>
              <a:buFont typeface="Century Schoolbook"/>
              <a:buAutoNum type="arabicPeriod"/>
            </a:pPr>
            <a:r>
              <a:rPr lang="en-US" sz="1500"/>
              <a:t>Make each member feel that his or her contribution is necessary to make the discussion successful. </a:t>
            </a:r>
            <a:endParaRPr sz="1900"/>
          </a:p>
          <a:p>
            <a:pPr indent="-514350" lvl="0" marL="514350" rtl="0" algn="just">
              <a:lnSpc>
                <a:spcPct val="100000"/>
              </a:lnSpc>
              <a:spcBef>
                <a:spcPts val="1600"/>
              </a:spcBef>
              <a:spcAft>
                <a:spcPts val="0"/>
              </a:spcAft>
              <a:buSzPts val="1220"/>
              <a:buFont typeface="Century Schoolbook"/>
              <a:buAutoNum type="arabicPeriod"/>
            </a:pPr>
            <a:r>
              <a:rPr lang="en-US" sz="1500"/>
              <a:t>Encourage each member to make his or her maximum contribution. </a:t>
            </a:r>
            <a:endParaRPr sz="1900"/>
          </a:p>
          <a:p>
            <a:pPr indent="-514350" lvl="0" marL="514350" rtl="0" algn="just">
              <a:lnSpc>
                <a:spcPct val="100000"/>
              </a:lnSpc>
              <a:spcBef>
                <a:spcPts val="1600"/>
              </a:spcBef>
              <a:spcAft>
                <a:spcPts val="0"/>
              </a:spcAft>
              <a:buSzPts val="1220"/>
              <a:buFont typeface="Century Schoolbook"/>
              <a:buAutoNum type="arabicPeriod"/>
            </a:pPr>
            <a:r>
              <a:rPr lang="en-US" sz="1500"/>
              <a:t>Recognise members of the group who have not talked and request them to express their views. </a:t>
            </a:r>
            <a:endParaRPr sz="1900"/>
          </a:p>
          <a:p>
            <a:pPr indent="-514350" lvl="0" marL="514350" rtl="0" algn="just">
              <a:lnSpc>
                <a:spcPct val="100000"/>
              </a:lnSpc>
              <a:spcBef>
                <a:spcPts val="1600"/>
              </a:spcBef>
              <a:spcAft>
                <a:spcPts val="0"/>
              </a:spcAft>
              <a:buSzPts val="1220"/>
              <a:buFont typeface="Century Schoolbook"/>
              <a:buAutoNum type="arabicPeriod"/>
            </a:pPr>
            <a:r>
              <a:rPr lang="en-US" sz="1500"/>
              <a:t>When a member makes a contribution, the leader may request the non-participating members to comment on it. </a:t>
            </a:r>
            <a:endParaRPr sz="1900"/>
          </a:p>
          <a:p>
            <a:pPr indent="-514350" lvl="0" marL="514350" rtl="0" algn="just">
              <a:lnSpc>
                <a:spcPct val="100000"/>
              </a:lnSpc>
              <a:spcBef>
                <a:spcPts val="1600"/>
              </a:spcBef>
              <a:spcAft>
                <a:spcPts val="0"/>
              </a:spcAft>
              <a:buSzPts val="1220"/>
              <a:buFont typeface="Century Schoolbook"/>
              <a:buAutoNum type="arabicPeriod"/>
            </a:pPr>
            <a:r>
              <a:rPr lang="en-US" sz="1500"/>
              <a:t>Direct some relevant questions related to the topic to reticent members. </a:t>
            </a:r>
            <a:endParaRPr sz="1900"/>
          </a:p>
          <a:p>
            <a:pPr indent="-514350" lvl="0" marL="514350" rtl="0" algn="just">
              <a:lnSpc>
                <a:spcPct val="100000"/>
              </a:lnSpc>
              <a:spcBef>
                <a:spcPts val="1600"/>
              </a:spcBef>
              <a:spcAft>
                <a:spcPts val="0"/>
              </a:spcAft>
              <a:buSzPts val="1220"/>
              <a:buFont typeface="Century Schoolbook"/>
              <a:buAutoNum type="arabicPeriod"/>
            </a:pPr>
            <a:r>
              <a:rPr lang="en-US" sz="1500"/>
              <a:t>Try to control talkative members. </a:t>
            </a:r>
            <a:endParaRPr sz="1900"/>
          </a:p>
          <a:p>
            <a:pPr indent="-514350" lvl="0" marL="514350" rtl="0" algn="just">
              <a:lnSpc>
                <a:spcPct val="100000"/>
              </a:lnSpc>
              <a:spcBef>
                <a:spcPts val="1600"/>
              </a:spcBef>
              <a:spcAft>
                <a:spcPts val="0"/>
              </a:spcAft>
              <a:buSzPts val="1220"/>
              <a:buFont typeface="Century Schoolbook"/>
              <a:buAutoNum type="arabicPeriod"/>
            </a:pPr>
            <a:r>
              <a:rPr lang="en-US" sz="1500"/>
              <a:t>Make talkative members take responsibility for getting non-participants to speak. </a:t>
            </a:r>
            <a:endParaRPr sz="1900"/>
          </a:p>
          <a:p>
            <a:pPr indent="-514350" lvl="0" marL="514350" rtl="0" algn="just">
              <a:lnSpc>
                <a:spcPct val="100000"/>
              </a:lnSpc>
              <a:spcBef>
                <a:spcPts val="1600"/>
              </a:spcBef>
              <a:spcAft>
                <a:spcPts val="0"/>
              </a:spcAft>
              <a:buSzPts val="1220"/>
              <a:buFont typeface="Century Schoolbook"/>
              <a:buAutoNum type="arabicPeriod"/>
            </a:pPr>
            <a:r>
              <a:rPr lang="en-US" sz="1500"/>
              <a:t>Avoid pushing the GD too fast, and take care of slow speakers.</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6.Handling Conflict</a:t>
            </a:r>
            <a:endParaRPr sz="3800"/>
          </a:p>
        </p:txBody>
      </p:sp>
      <p:sp>
        <p:nvSpPr>
          <p:cNvPr id="196" name="Google Shape;196;p16"/>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One important aspect of participating in any group discussion is dealing with conflict. As a group always tends to be heterogeneous, conflict is natural in any group activity and may sometimes be desirable for the success of a group process. Expect differences of opinions during a GD but do not let these conflicting opinions go against the basic purpose of a GD. Do not be a silent spectator when two or more people are in conflict. Although conflict resolution is a complex art, a leader needs to remember just a few simple tips in order to handle conflict during a GD.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946400" y="365755"/>
            <a:ext cx="7269600" cy="599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Handling Conflict</a:t>
            </a:r>
            <a:endParaRPr sz="3800"/>
          </a:p>
        </p:txBody>
      </p:sp>
      <p:sp>
        <p:nvSpPr>
          <p:cNvPr id="202" name="Google Shape;202;p17"/>
          <p:cNvSpPr txBox="1"/>
          <p:nvPr>
            <p:ph idx="1" type="body"/>
          </p:nvPr>
        </p:nvSpPr>
        <p:spPr>
          <a:xfrm>
            <a:off x="946400" y="1275100"/>
            <a:ext cx="6807600" cy="51177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120"/>
              <a:buNone/>
            </a:pPr>
            <a:r>
              <a:rPr lang="en-US" sz="1500"/>
              <a:t>The following </a:t>
            </a:r>
            <a:r>
              <a:rPr lang="en-US" sz="1500">
                <a:solidFill>
                  <a:srgbClr val="4A86E8"/>
                </a:solidFill>
              </a:rPr>
              <a:t>suggestions</a:t>
            </a:r>
            <a:r>
              <a:rPr lang="en-US" sz="1500"/>
              <a:t> will help leaders deal with conflict during a GD: </a:t>
            </a:r>
            <a:endParaRPr sz="1900"/>
          </a:p>
          <a:p>
            <a:pPr indent="-514350" lvl="0" marL="514350" rtl="0" algn="just">
              <a:lnSpc>
                <a:spcPct val="100000"/>
              </a:lnSpc>
              <a:spcBef>
                <a:spcPts val="1600"/>
              </a:spcBef>
              <a:spcAft>
                <a:spcPts val="0"/>
              </a:spcAft>
              <a:buSzPts val="1220"/>
              <a:buFont typeface="Century Schoolbook"/>
              <a:buAutoNum type="arabicPeriod"/>
            </a:pPr>
            <a:r>
              <a:rPr lang="en-US" sz="1500"/>
              <a:t>Maintain a friendly attitude and try to create an atmosphere in which people respect conflicting opinions as they feel free to express their opinions and expect others to talk freely. This will generate goodwill and take care of conflicts within the group. </a:t>
            </a:r>
            <a:endParaRPr sz="1900"/>
          </a:p>
          <a:p>
            <a:pPr indent="-514350" lvl="0" marL="514350" rtl="0" algn="just">
              <a:lnSpc>
                <a:spcPct val="100000"/>
              </a:lnSpc>
              <a:spcBef>
                <a:spcPts val="1600"/>
              </a:spcBef>
              <a:spcAft>
                <a:spcPts val="0"/>
              </a:spcAft>
              <a:buSzPts val="1220"/>
              <a:buFont typeface="Century Schoolbook"/>
              <a:buAutoNum type="arabicPeriod"/>
            </a:pPr>
            <a:r>
              <a:rPr lang="en-US" sz="1500"/>
              <a:t>Strictly follow that has been decided earlier in the discussion. </a:t>
            </a:r>
            <a:endParaRPr sz="1900"/>
          </a:p>
          <a:p>
            <a:pPr indent="-514350" lvl="0" marL="514350" rtl="0" algn="just">
              <a:lnSpc>
                <a:spcPct val="100000"/>
              </a:lnSpc>
              <a:spcBef>
                <a:spcPts val="1600"/>
              </a:spcBef>
              <a:spcAft>
                <a:spcPts val="0"/>
              </a:spcAft>
              <a:buSzPts val="1220"/>
              <a:buFont typeface="Century Schoolbook"/>
              <a:buAutoNum type="arabicPeriod"/>
            </a:pPr>
            <a:r>
              <a:rPr lang="en-US" sz="1500"/>
              <a:t>Avoid conflicts between persons and not conflict between ideas.</a:t>
            </a:r>
            <a:endParaRPr sz="1900"/>
          </a:p>
          <a:p>
            <a:pPr indent="-514350" lvl="0" marL="514350" rtl="0" algn="just">
              <a:lnSpc>
                <a:spcPct val="100000"/>
              </a:lnSpc>
              <a:spcBef>
                <a:spcPts val="1600"/>
              </a:spcBef>
              <a:spcAft>
                <a:spcPts val="0"/>
              </a:spcAft>
              <a:buSzPts val="1220"/>
              <a:buFont typeface="Century Schoolbook"/>
              <a:buAutoNum type="arabicPeriod"/>
            </a:pPr>
            <a:r>
              <a:rPr lang="en-US" sz="1500"/>
              <a:t>Clarify conflicting statements given by group members so that they do not lead to personal differences. </a:t>
            </a:r>
            <a:endParaRPr sz="1900"/>
          </a:p>
          <a:p>
            <a:pPr indent="-514350" lvl="0" marL="514350" rtl="0" algn="just">
              <a:lnSpc>
                <a:spcPct val="100000"/>
              </a:lnSpc>
              <a:spcBef>
                <a:spcPts val="1600"/>
              </a:spcBef>
              <a:spcAft>
                <a:spcPts val="0"/>
              </a:spcAft>
              <a:buSzPts val="1220"/>
              <a:buFont typeface="Century Schoolbook"/>
              <a:buAutoNum type="arabicPeriod"/>
            </a:pPr>
            <a:r>
              <a:rPr lang="en-US" sz="1500"/>
              <a:t>Provide positive guidance to the group by making occasional summaries.</a:t>
            </a:r>
            <a:endParaRPr sz="1900"/>
          </a:p>
          <a:p>
            <a:pPr indent="-514350" lvl="0" marL="514350" rtl="0" algn="just">
              <a:lnSpc>
                <a:spcPct val="100000"/>
              </a:lnSpc>
              <a:spcBef>
                <a:spcPts val="1600"/>
              </a:spcBef>
              <a:spcAft>
                <a:spcPts val="0"/>
              </a:spcAft>
              <a:buSzPts val="1220"/>
              <a:buFont typeface="Century Schoolbook"/>
              <a:buAutoNum type="arabicPeriod"/>
            </a:pPr>
            <a:r>
              <a:rPr lang="en-US" sz="1500"/>
              <a:t>When two people are in conflict, they should both be encouraged to express themselves completely and then their views can be summarised. This will satisfy the egos of both the group members. </a:t>
            </a:r>
            <a:endParaRPr sz="1900"/>
          </a:p>
          <a:p>
            <a:pPr indent="-514350" lvl="0" marL="514350" rtl="0" algn="just">
              <a:lnSpc>
                <a:spcPct val="100000"/>
              </a:lnSpc>
              <a:spcBef>
                <a:spcPts val="1600"/>
              </a:spcBef>
              <a:spcAft>
                <a:spcPts val="0"/>
              </a:spcAft>
              <a:buSzPts val="1220"/>
              <a:buFont typeface="Century Schoolbook"/>
              <a:buAutoNum type="arabicPeriod"/>
            </a:pPr>
            <a:r>
              <a:rPr lang="en-US" sz="1500"/>
              <a:t>Help establish an attitude of critical objectivity.</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600"/>
              <a:t>7.Effective Closure</a:t>
            </a:r>
            <a:endParaRPr sz="3600"/>
          </a:p>
        </p:txBody>
      </p:sp>
      <p:sp>
        <p:nvSpPr>
          <p:cNvPr id="208" name="Google Shape;208;p18"/>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In the absence of a designated leader to close the discussion formally, the group is likely to continue until the examiner announces that the time is over. Every member has to see that the GD ends with positive conclusions within the given time limit. In order to complete the GD within the allotted time, the leader has to remind the group of its goal and request them to reach to a group consensus.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937267" y="382985"/>
            <a:ext cx="72696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Effective Closure</a:t>
            </a:r>
            <a:endParaRPr sz="3800"/>
          </a:p>
        </p:txBody>
      </p:sp>
      <p:sp>
        <p:nvSpPr>
          <p:cNvPr id="214" name="Google Shape;214;p19"/>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440"/>
              <a:buNone/>
            </a:pPr>
            <a:r>
              <a:rPr lang="en-US"/>
              <a:t>He/she should do the following himself/herself or get them done by other group members in order to develop group consensus: </a:t>
            </a:r>
            <a:endParaRPr/>
          </a:p>
          <a:p>
            <a:pPr indent="-182880" lvl="0" marL="182880" rtl="0" algn="just">
              <a:lnSpc>
                <a:spcPct val="100000"/>
              </a:lnSpc>
              <a:spcBef>
                <a:spcPts val="1600"/>
              </a:spcBef>
              <a:spcAft>
                <a:spcPts val="0"/>
              </a:spcAft>
              <a:buSzPts val="1440"/>
              <a:buChar char="•"/>
            </a:pPr>
            <a:r>
              <a:rPr lang="en-US"/>
              <a:t>Summarise the progress made by the group. </a:t>
            </a:r>
            <a:endParaRPr/>
          </a:p>
          <a:p>
            <a:pPr indent="-182880" lvl="0" marL="182880" rtl="0" algn="just">
              <a:lnSpc>
                <a:spcPct val="100000"/>
              </a:lnSpc>
              <a:spcBef>
                <a:spcPts val="1600"/>
              </a:spcBef>
              <a:spcAft>
                <a:spcPts val="0"/>
              </a:spcAft>
              <a:buSzPts val="1440"/>
              <a:buChar char="•"/>
            </a:pPr>
            <a:r>
              <a:rPr lang="en-US"/>
              <a:t>Put forward the common points of agreement. </a:t>
            </a:r>
            <a:endParaRPr/>
          </a:p>
          <a:p>
            <a:pPr indent="-182880" lvl="0" marL="182880" rtl="0" algn="just">
              <a:lnSpc>
                <a:spcPct val="100000"/>
              </a:lnSpc>
              <a:spcBef>
                <a:spcPts val="1600"/>
              </a:spcBef>
              <a:spcAft>
                <a:spcPts val="0"/>
              </a:spcAft>
              <a:buSzPts val="1440"/>
              <a:buChar char="•"/>
            </a:pPr>
            <a:r>
              <a:rPr lang="en-US"/>
              <a:t>Indicate the differences that need to be resolved. </a:t>
            </a:r>
            <a:endParaRPr/>
          </a:p>
          <a:p>
            <a:pPr indent="-182880" lvl="0" marL="182880" rtl="0" algn="just">
              <a:lnSpc>
                <a:spcPct val="100000"/>
              </a:lnSpc>
              <a:spcBef>
                <a:spcPts val="1600"/>
              </a:spcBef>
              <a:spcAft>
                <a:spcPts val="0"/>
              </a:spcAft>
              <a:buSzPts val="1440"/>
              <a:buChar char="•"/>
            </a:pPr>
            <a:r>
              <a:rPr lang="en-US"/>
              <a:t>Review decisions/suggestions/views already decided.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300"/>
              <a:t>GROUP DISCUSSION STRATEGIES</a:t>
            </a:r>
            <a:endParaRPr sz="3300"/>
          </a:p>
        </p:txBody>
      </p:sp>
      <p:sp>
        <p:nvSpPr>
          <p:cNvPr id="112" name="Google Shape;112;p2"/>
          <p:cNvSpPr txBox="1"/>
          <p:nvPr>
            <p:ph idx="1" type="body"/>
          </p:nvPr>
        </p:nvSpPr>
        <p:spPr>
          <a:xfrm>
            <a:off x="946400" y="1828800"/>
            <a:ext cx="6446400" cy="28926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As group discussion is a systematic and purposeful oral process characterised by the formal and structured exchange of views on a particular topic, issue, problem, or situation, it should be well planned and well conducted. </a:t>
            </a:r>
            <a:endParaRPr/>
          </a:p>
          <a:p>
            <a:pPr indent="-182880" lvl="0" marL="182880" rtl="0" algn="just">
              <a:lnSpc>
                <a:spcPct val="100000"/>
              </a:lnSpc>
              <a:spcBef>
                <a:spcPts val="1600"/>
              </a:spcBef>
              <a:spcAft>
                <a:spcPts val="0"/>
              </a:spcAft>
              <a:buSzPts val="1440"/>
              <a:buChar char="•"/>
            </a:pPr>
            <a:r>
              <a:rPr lang="en-US">
                <a:solidFill>
                  <a:srgbClr val="4A86E8"/>
                </a:solidFill>
              </a:rPr>
              <a:t>Seven strategies</a:t>
            </a:r>
            <a:r>
              <a:rPr lang="en-US"/>
              <a:t> have been described here for participating in group discussions.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 Effective Closure</a:t>
            </a:r>
            <a:endParaRPr sz="3800"/>
          </a:p>
        </p:txBody>
      </p:sp>
      <p:sp>
        <p:nvSpPr>
          <p:cNvPr id="220" name="Google Shape;220;p20"/>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Once the closure of a GD is successfully initiated, the leader may propose the consensus views, if any. It is not essential that every GD ends with a consensus but every GD must end with some positive conclusion. The leader must emphasise the points of agreement in order to indicate a common viewpoint regarding the topic.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ph type="title"/>
          </p:nvPr>
        </p:nvSpPr>
        <p:spPr>
          <a:xfrm>
            <a:off x="946404" y="758952"/>
            <a:ext cx="7063740" cy="4041648"/>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chemeClr val="dk1"/>
              </a:buClr>
              <a:buSzPts val="6600"/>
              <a:buFont typeface="Century Schoolbook"/>
              <a:buNone/>
            </a:pPr>
            <a:r>
              <a:rPr lang="en-US" sz="5400"/>
              <a:t>Evaluation Components of GD</a:t>
            </a:r>
            <a:endParaRPr sz="5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txBox="1"/>
          <p:nvPr>
            <p:ph type="title"/>
          </p:nvPr>
        </p:nvSpPr>
        <p:spPr>
          <a:xfrm>
            <a:off x="946400" y="365751"/>
            <a:ext cx="7269600" cy="702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a:t>Evaluation components</a:t>
            </a:r>
            <a:endParaRPr/>
          </a:p>
        </p:txBody>
      </p:sp>
      <p:sp>
        <p:nvSpPr>
          <p:cNvPr id="231" name="Google Shape;231;p22"/>
          <p:cNvSpPr txBox="1"/>
          <p:nvPr>
            <p:ph idx="1" type="body"/>
          </p:nvPr>
        </p:nvSpPr>
        <p:spPr>
          <a:xfrm>
            <a:off x="946400" y="1068350"/>
            <a:ext cx="7066200" cy="5703600"/>
          </a:xfrm>
          <a:prstGeom prst="rect">
            <a:avLst/>
          </a:prstGeom>
          <a:noFill/>
          <a:ln>
            <a:noFill/>
          </a:ln>
        </p:spPr>
        <p:txBody>
          <a:bodyPr anchorCtr="0" anchor="t" bIns="45700" lIns="91425" spcFirstLastPara="1" rIns="91425" wrap="square" tIns="45700">
            <a:normAutofit/>
          </a:bodyPr>
          <a:lstStyle/>
          <a:p>
            <a:pPr indent="-176530" lvl="0" marL="182880" rtl="0" algn="just">
              <a:lnSpc>
                <a:spcPct val="100000"/>
              </a:lnSpc>
              <a:spcBef>
                <a:spcPts val="0"/>
              </a:spcBef>
              <a:spcAft>
                <a:spcPts val="0"/>
              </a:spcAft>
              <a:buSzPts val="1340"/>
              <a:buChar char="•"/>
            </a:pPr>
            <a:r>
              <a:rPr lang="en-US" sz="1700"/>
              <a:t>The success of a GD depends upon how far the members have worked together for the common goal of a group consensus. </a:t>
            </a:r>
            <a:endParaRPr sz="1700"/>
          </a:p>
          <a:p>
            <a:pPr indent="-176530" lvl="0" marL="182880" rtl="0" algn="just">
              <a:lnSpc>
                <a:spcPct val="100000"/>
              </a:lnSpc>
              <a:spcBef>
                <a:spcPts val="1600"/>
              </a:spcBef>
              <a:spcAft>
                <a:spcPts val="0"/>
              </a:spcAft>
              <a:buSzPts val="1340"/>
              <a:buChar char="•"/>
            </a:pPr>
            <a:r>
              <a:rPr lang="en-US" sz="1700"/>
              <a:t>No doubt, many group interactions fail as they are not able to reach a common viewpoint. It is, therefore, important for us to know the following components of an effective GD:</a:t>
            </a:r>
            <a:endParaRPr sz="1700"/>
          </a:p>
          <a:p>
            <a:pPr indent="0" lvl="0" marL="182880" rtl="0" algn="just">
              <a:lnSpc>
                <a:spcPct val="100000"/>
              </a:lnSpc>
              <a:spcBef>
                <a:spcPts val="1600"/>
              </a:spcBef>
              <a:spcAft>
                <a:spcPts val="0"/>
              </a:spcAft>
              <a:buSzPts val="1440"/>
              <a:buNone/>
            </a:pPr>
            <a:r>
              <a:t/>
            </a:r>
            <a:endParaRPr sz="1700"/>
          </a:p>
          <a:p>
            <a:pPr indent="0" lvl="0" marL="0" rtl="0" algn="just">
              <a:lnSpc>
                <a:spcPct val="115000"/>
              </a:lnSpc>
              <a:spcBef>
                <a:spcPts val="0"/>
              </a:spcBef>
              <a:spcAft>
                <a:spcPts val="0"/>
              </a:spcAft>
              <a:buSzPts val="1440"/>
              <a:buNone/>
            </a:pPr>
            <a:r>
              <a:rPr lang="en-US" sz="1700">
                <a:solidFill>
                  <a:srgbClr val="0000FF"/>
                </a:solidFill>
              </a:rPr>
              <a:t>➙ Personality</a:t>
            </a:r>
            <a:endParaRPr sz="1700">
              <a:solidFill>
                <a:srgbClr val="0000FF"/>
              </a:solidFill>
            </a:endParaRPr>
          </a:p>
          <a:p>
            <a:pPr indent="0" lvl="0" marL="0" rtl="0" algn="just">
              <a:lnSpc>
                <a:spcPct val="115000"/>
              </a:lnSpc>
              <a:spcBef>
                <a:spcPts val="0"/>
              </a:spcBef>
              <a:spcAft>
                <a:spcPts val="0"/>
              </a:spcAft>
              <a:buSzPts val="1440"/>
              <a:buNone/>
            </a:pPr>
            <a:r>
              <a:rPr lang="en-US" sz="1700">
                <a:solidFill>
                  <a:srgbClr val="0000FF"/>
                </a:solidFill>
              </a:rPr>
              <a:t>➙ Communication skills</a:t>
            </a:r>
            <a:endParaRPr sz="1700">
              <a:solidFill>
                <a:srgbClr val="0000FF"/>
              </a:solidFill>
            </a:endParaRPr>
          </a:p>
          <a:p>
            <a:pPr indent="0" lvl="0" marL="0" rtl="0" algn="just">
              <a:lnSpc>
                <a:spcPct val="115000"/>
              </a:lnSpc>
              <a:spcBef>
                <a:spcPts val="0"/>
              </a:spcBef>
              <a:spcAft>
                <a:spcPts val="0"/>
              </a:spcAft>
              <a:buSzPts val="1440"/>
              <a:buNone/>
            </a:pPr>
            <a:r>
              <a:rPr lang="en-US" sz="1700">
                <a:solidFill>
                  <a:srgbClr val="0000FF"/>
                </a:solidFill>
              </a:rPr>
              <a:t>➙ Group dynamics</a:t>
            </a:r>
            <a:endParaRPr sz="1700">
              <a:solidFill>
                <a:srgbClr val="0000FF"/>
              </a:solidFill>
            </a:endParaRPr>
          </a:p>
          <a:p>
            <a:pPr indent="0" lvl="0" marL="0" rtl="0" algn="just">
              <a:lnSpc>
                <a:spcPct val="115000"/>
              </a:lnSpc>
              <a:spcBef>
                <a:spcPts val="0"/>
              </a:spcBef>
              <a:spcAft>
                <a:spcPts val="0"/>
              </a:spcAft>
              <a:buSzPts val="1440"/>
              <a:buNone/>
            </a:pPr>
            <a:r>
              <a:rPr lang="en-US" sz="1700">
                <a:solidFill>
                  <a:srgbClr val="0000FF"/>
                </a:solidFill>
              </a:rPr>
              <a:t>➙ Leadership qualities</a:t>
            </a:r>
            <a:endParaRPr sz="1700">
              <a:solidFill>
                <a:srgbClr val="0000FF"/>
              </a:solidFill>
            </a:endParaRPr>
          </a:p>
          <a:p>
            <a:pPr indent="0" lvl="0" marL="0" rtl="0" algn="just">
              <a:lnSpc>
                <a:spcPct val="115000"/>
              </a:lnSpc>
              <a:spcBef>
                <a:spcPts val="0"/>
              </a:spcBef>
              <a:spcAft>
                <a:spcPts val="0"/>
              </a:spcAft>
              <a:buSzPts val="1440"/>
              <a:buNone/>
            </a:pPr>
            <a:r>
              <a:rPr lang="en-US" sz="1700">
                <a:solidFill>
                  <a:srgbClr val="0000FF"/>
                </a:solidFill>
              </a:rPr>
              <a:t>➙ Knowledge</a:t>
            </a:r>
            <a:endParaRPr sz="1700">
              <a:solidFill>
                <a:srgbClr val="0000FF"/>
              </a:solidFill>
            </a:endParaRPr>
          </a:p>
          <a:p>
            <a:pPr indent="0" lvl="0" marL="0" rtl="0" algn="just">
              <a:lnSpc>
                <a:spcPct val="100000"/>
              </a:lnSpc>
              <a:spcBef>
                <a:spcPts val="0"/>
              </a:spcBef>
              <a:spcAft>
                <a:spcPts val="0"/>
              </a:spcAft>
              <a:buSzPts val="1440"/>
              <a:buNone/>
            </a:pPr>
            <a:r>
              <a:t/>
            </a:r>
            <a:endParaRPr sz="1700">
              <a:solidFill>
                <a:srgbClr val="0000FF"/>
              </a:solidFill>
            </a:endParaRPr>
          </a:p>
          <a:p>
            <a:pPr indent="-176530" lvl="0" marL="182880" rtl="0" algn="just">
              <a:lnSpc>
                <a:spcPct val="100000"/>
              </a:lnSpc>
              <a:spcBef>
                <a:spcPts val="0"/>
              </a:spcBef>
              <a:spcAft>
                <a:spcPts val="0"/>
              </a:spcAft>
              <a:buSzPts val="1340"/>
              <a:buChar char="•"/>
            </a:pPr>
            <a:r>
              <a:rPr lang="en-US" sz="1700"/>
              <a:t>Here, it has to be noted that these components are complementary to one another. Their individual merit should not be judged through the order of the sequence given above. In fact, their importance is relative, depending upon the preference of one component to the other by a specific employer. </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Personality</a:t>
            </a:r>
            <a:endParaRPr sz="3800"/>
          </a:p>
        </p:txBody>
      </p:sp>
      <p:sp>
        <p:nvSpPr>
          <p:cNvPr id="237" name="Google Shape;237;p24"/>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A good first impression of a pleasing personality helps win the attention of the examiner. </a:t>
            </a:r>
            <a:endParaRPr/>
          </a:p>
          <a:p>
            <a:pPr indent="-182880" lvl="0" marL="182880" rtl="0" algn="just">
              <a:lnSpc>
                <a:spcPct val="100000"/>
              </a:lnSpc>
              <a:spcBef>
                <a:spcPts val="1600"/>
              </a:spcBef>
              <a:spcAft>
                <a:spcPts val="0"/>
              </a:spcAft>
              <a:buSzPts val="1440"/>
              <a:buChar char="•"/>
            </a:pPr>
            <a:r>
              <a:rPr lang="en-US"/>
              <a:t>Personality manifestation is an important component of a GD as it gives others a complete picture of your attitude, confidence and team spirit. Personality is judged on the following lines:</a:t>
            </a:r>
            <a:endParaRPr/>
          </a:p>
          <a:p>
            <a:pPr indent="0" lvl="0" marL="0" rtl="0" algn="just">
              <a:lnSpc>
                <a:spcPct val="100000"/>
              </a:lnSpc>
              <a:spcBef>
                <a:spcPts val="1600"/>
              </a:spcBef>
              <a:spcAft>
                <a:spcPts val="0"/>
              </a:spcAft>
              <a:buSzPts val="1440"/>
              <a:buNone/>
            </a:pPr>
            <a:r>
              <a:rPr lang="en-US"/>
              <a:t>1. </a:t>
            </a:r>
            <a:r>
              <a:rPr lang="en-US">
                <a:solidFill>
                  <a:srgbClr val="4A86E8"/>
                </a:solidFill>
              </a:rPr>
              <a:t>Dress and appearance:</a:t>
            </a:r>
            <a:r>
              <a:rPr lang="en-US"/>
              <a:t> Dress and appearance matter a lot in creating a first impression about yourself even before you have spoken a single word. You should be careful about your dress as well as your looks.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Personality</a:t>
            </a:r>
            <a:endParaRPr sz="3800"/>
          </a:p>
        </p:txBody>
      </p:sp>
      <p:sp>
        <p:nvSpPr>
          <p:cNvPr id="243" name="Google Shape;243;p25"/>
          <p:cNvSpPr txBox="1"/>
          <p:nvPr>
            <p:ph idx="1" type="body"/>
          </p:nvPr>
        </p:nvSpPr>
        <p:spPr>
          <a:xfrm>
            <a:off x="946404" y="1828801"/>
            <a:ext cx="6794480" cy="4351337"/>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440"/>
              <a:buNone/>
            </a:pPr>
            <a:r>
              <a:rPr lang="en-US"/>
              <a:t>2. </a:t>
            </a:r>
            <a:r>
              <a:rPr lang="en-US">
                <a:solidFill>
                  <a:srgbClr val="4A86E8"/>
                </a:solidFill>
              </a:rPr>
              <a:t>Body Language:</a:t>
            </a:r>
            <a:r>
              <a:rPr lang="en-US"/>
              <a:t> Body language is a non-verbal communication signal that you as a participant, transmit to the other members of the group. Your body cues help others judge your confidence, openness, composure, cooperativeness, friendliness, alertness, insecurity, nervousness, positive or negative attitude and so forth.</a:t>
            </a:r>
            <a:endParaRPr/>
          </a:p>
          <a:p>
            <a:pPr indent="0" lvl="0" marL="0" rtl="0" algn="just">
              <a:lnSpc>
                <a:spcPct val="100000"/>
              </a:lnSpc>
              <a:spcBef>
                <a:spcPts val="1600"/>
              </a:spcBef>
              <a:spcAft>
                <a:spcPts val="0"/>
              </a:spcAft>
              <a:buSzPts val="1440"/>
              <a:buNone/>
            </a:pPr>
            <a:r>
              <a:rPr lang="en-US"/>
              <a:t>3. </a:t>
            </a:r>
            <a:r>
              <a:rPr lang="en-US">
                <a:solidFill>
                  <a:srgbClr val="0000FF"/>
                </a:solidFill>
              </a:rPr>
              <a:t>Behaviour:</a:t>
            </a:r>
            <a:r>
              <a:rPr lang="en-US"/>
              <a:t> Your public behaviour is again a judgement of your personality. The first impression on the viewers is affected by your etiquettes too. What you give so shall you get. If you show good manners,you get the same in return. This is beneficial for the whole group as well.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 Communication Skills</a:t>
            </a:r>
            <a:endParaRPr sz="3800"/>
          </a:p>
        </p:txBody>
      </p:sp>
      <p:sp>
        <p:nvSpPr>
          <p:cNvPr id="249" name="Google Shape;249;p26"/>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The ability to express your knowledge orally in an effective way is a necessary requirement of a GD.</a:t>
            </a:r>
            <a:endParaRPr/>
          </a:p>
          <a:p>
            <a:pPr indent="-182880" lvl="0" marL="182880" rtl="0" algn="just">
              <a:lnSpc>
                <a:spcPct val="100000"/>
              </a:lnSpc>
              <a:spcBef>
                <a:spcPts val="1600"/>
              </a:spcBef>
              <a:spcAft>
                <a:spcPts val="0"/>
              </a:spcAft>
              <a:buSzPts val="1440"/>
              <a:buChar char="•"/>
            </a:pPr>
            <a:r>
              <a:rPr lang="en-US"/>
              <a:t>As most of the GDs today are carried out in English, you should possess good communication skills in English that will help you speak confidently and express your views convincingly. </a:t>
            </a:r>
            <a:endParaRPr/>
          </a:p>
          <a:p>
            <a:pPr indent="-182880" lvl="0" marL="182880" rtl="0" algn="just">
              <a:lnSpc>
                <a:spcPct val="100000"/>
              </a:lnSpc>
              <a:spcBef>
                <a:spcPts val="1600"/>
              </a:spcBef>
              <a:spcAft>
                <a:spcPts val="0"/>
              </a:spcAft>
              <a:buSzPts val="1440"/>
              <a:buChar char="•"/>
            </a:pPr>
            <a:r>
              <a:rPr lang="en-US"/>
              <a:t>Remember,during the discussion your speaking skills are judged minutely.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 Group Dynamics</a:t>
            </a:r>
            <a:endParaRPr sz="3800"/>
          </a:p>
        </p:txBody>
      </p:sp>
      <p:sp>
        <p:nvSpPr>
          <p:cNvPr id="255" name="Google Shape;255;p27"/>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Employers, today, search for self-motivated candidates who can work in a team-</a:t>
            </a:r>
            <a:r>
              <a:rPr lang="en-US"/>
              <a:t>oriented</a:t>
            </a:r>
            <a:r>
              <a:rPr lang="en-US"/>
              <a:t> environment. So, group-management skills are a must for the participants of a GD. </a:t>
            </a:r>
            <a:endParaRPr/>
          </a:p>
          <a:p>
            <a:pPr indent="-182880" lvl="0" marL="182880" rtl="0" algn="just">
              <a:lnSpc>
                <a:spcPct val="100000"/>
              </a:lnSpc>
              <a:spcBef>
                <a:spcPts val="1600"/>
              </a:spcBef>
              <a:spcAft>
                <a:spcPts val="0"/>
              </a:spcAft>
              <a:buSzPts val="1440"/>
              <a:buChar char="•"/>
            </a:pPr>
            <a:r>
              <a:rPr lang="en-US"/>
              <a:t>The organizers test you whether you can get along with the other people or whether you are a self-obsessed person. </a:t>
            </a:r>
            <a:endParaRPr/>
          </a:p>
          <a:p>
            <a:pPr indent="-182880" lvl="0" marL="182880" rtl="0" algn="just">
              <a:lnSpc>
                <a:spcPct val="100000"/>
              </a:lnSpc>
              <a:spcBef>
                <a:spcPts val="1600"/>
              </a:spcBef>
              <a:spcAft>
                <a:spcPts val="0"/>
              </a:spcAft>
              <a:buSzPts val="1440"/>
              <a:buChar char="•"/>
            </a:pPr>
            <a:r>
              <a:rPr lang="en-US"/>
              <a:t>For this reason, participants have to understand that in a GD they will all succeed or fail together. If a member is not contributing, he/she will not only hurt himself/ herself but also the group as a whole.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 Leadership Qualities</a:t>
            </a:r>
            <a:endParaRPr sz="3700"/>
          </a:p>
        </p:txBody>
      </p:sp>
      <p:sp>
        <p:nvSpPr>
          <p:cNvPr id="261" name="Google Shape;261;p28"/>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Employers look not only for team workers but also for leaders; so, in every GD they seek an element of leadership. </a:t>
            </a:r>
            <a:endParaRPr/>
          </a:p>
          <a:p>
            <a:pPr indent="-182880" lvl="0" marL="182880" rtl="0" algn="just">
              <a:lnSpc>
                <a:spcPct val="100000"/>
              </a:lnSpc>
              <a:spcBef>
                <a:spcPts val="1600"/>
              </a:spcBef>
              <a:spcAft>
                <a:spcPts val="0"/>
              </a:spcAft>
              <a:buSzPts val="1440"/>
              <a:buChar char="•"/>
            </a:pPr>
            <a:r>
              <a:rPr lang="en-US"/>
              <a:t>They observe the participants very closely and pinpoint those who have good leadership traits. The success or failure of a GD depends a lot on the utilization of the elements of leadership. </a:t>
            </a:r>
            <a:endParaRPr/>
          </a:p>
          <a:p>
            <a:pPr indent="-182880" lvl="0" marL="182880" rtl="0" algn="just">
              <a:lnSpc>
                <a:spcPct val="100000"/>
              </a:lnSpc>
              <a:spcBef>
                <a:spcPts val="1600"/>
              </a:spcBef>
              <a:spcAft>
                <a:spcPts val="0"/>
              </a:spcAft>
              <a:buSzPts val="1440"/>
              <a:buChar char="•"/>
            </a:pPr>
            <a:r>
              <a:rPr lang="en-US"/>
              <a:t>All GDs provide their participants with numerous opportunities to exhibit their leadership qualities as well as to steer the discussion to its success. Every member should try to be the first to grab the chances to show his/her leadership traits.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a:t> Knowledge</a:t>
            </a:r>
            <a:endParaRPr/>
          </a:p>
        </p:txBody>
      </p:sp>
      <p:sp>
        <p:nvSpPr>
          <p:cNvPr id="267" name="Google Shape;267;p29"/>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Knowledge is power but ignorance is surely not bliss, especially during the recruitment activities such as GDs and interviews. If one lacks knowledge, other skills of GD are meaningless. On the contrary, the presence of knowledge strengthens each one of them. </a:t>
            </a:r>
            <a:endParaRPr/>
          </a:p>
          <a:p>
            <a:pPr indent="-182880" lvl="0" marL="182880" rtl="0" algn="just">
              <a:lnSpc>
                <a:spcPct val="100000"/>
              </a:lnSpc>
              <a:spcBef>
                <a:spcPts val="1600"/>
              </a:spcBef>
              <a:spcAft>
                <a:spcPts val="0"/>
              </a:spcAft>
              <a:buSzPts val="1440"/>
              <a:buChar char="•"/>
            </a:pPr>
            <a:r>
              <a:rPr lang="en-US"/>
              <a:t>The initial good impression on the observers will soon wither away, if you are not able to justify your stand with the latest facts and knowledge. If you have a good stock of information, you are confident, more fluent and relevant.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 Knowledge</a:t>
            </a:r>
            <a:endParaRPr sz="3800"/>
          </a:p>
        </p:txBody>
      </p:sp>
      <p:sp>
        <p:nvSpPr>
          <p:cNvPr id="273" name="Google Shape;273;p30"/>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To achieve this aim, you must read a lot and gather facts from different sources. At the same time, you have to keep in mind that knowledge is not static. Facts and information keep on changing; so, you should always try to update yourself.</a:t>
            </a:r>
            <a:endParaRPr/>
          </a:p>
          <a:p>
            <a:pPr indent="-182880" lvl="0" marL="182880" rtl="0" algn="just">
              <a:lnSpc>
                <a:spcPct val="100000"/>
              </a:lnSpc>
              <a:spcBef>
                <a:spcPts val="1600"/>
              </a:spcBef>
              <a:spcAft>
                <a:spcPts val="0"/>
              </a:spcAft>
              <a:buSzPts val="1440"/>
              <a:buChar char="•"/>
            </a:pPr>
            <a:r>
              <a:rPr lang="en-US"/>
              <a:t>Support your ideas with facts and do not bluff if you are not aware of certain facts or if you are proved wrong. On the contrary, show eagerness to enhance your knowledge. If you have no information on the topic, listen to others, analyze the ideas quickly, take a stand and enter the GD at the first chance.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a:t> 1. Getting the GD Started</a:t>
            </a:r>
            <a:endParaRPr/>
          </a:p>
        </p:txBody>
      </p:sp>
      <p:sp>
        <p:nvSpPr>
          <p:cNvPr id="118" name="Google Shape;118;p3"/>
          <p:cNvSpPr txBox="1"/>
          <p:nvPr>
            <p:ph idx="1" type="body"/>
          </p:nvPr>
        </p:nvSpPr>
        <p:spPr>
          <a:xfrm>
            <a:off x="946400" y="1828800"/>
            <a:ext cx="6446400" cy="51327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As mentioned before, there is generally no elected or formal leader in a GD. So, there is no one to get the GD started. In a selection GD, the group, which may consist of six to ten persons, is given a topic to discuss within 30 to 45 minutes. After announcing the topic, the total GD time, and explaining the general guidelines and procedures governing the GD, the examiner withdraws to the background leaving the group completely free to carry on with the discussion on its own without any outside interference. </a:t>
            </a:r>
            <a:endParaRPr/>
          </a:p>
          <a:p>
            <a:pPr indent="-182880" lvl="0" marL="182880" rtl="0" algn="just">
              <a:lnSpc>
                <a:spcPct val="100000"/>
              </a:lnSpc>
              <a:spcBef>
                <a:spcPts val="1600"/>
              </a:spcBef>
              <a:spcAft>
                <a:spcPts val="0"/>
              </a:spcAft>
              <a:buSzPts val="1440"/>
              <a:buChar char="•"/>
            </a:pPr>
            <a:r>
              <a:rPr lang="en-US"/>
              <a:t>In the absence of a designated leader to initiate the proceedings of the discussion, the group is likely to waste time in cross talks, low-key conversations, cross-consultations, asides, and so on. The confusion may last until someone in the group takes an assertive position and restores the chaos into order. It could be you.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Taking a Stand</a:t>
            </a:r>
            <a:endParaRPr sz="3800"/>
          </a:p>
        </p:txBody>
      </p:sp>
      <p:sp>
        <p:nvSpPr>
          <p:cNvPr id="279" name="Google Shape;279;p31"/>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You are free to take stands that may be for or against or you can take both. Stick to your point with conviction; otherwise, it will reflect indecisiveness, lack of confidence as well as knowledge. </a:t>
            </a:r>
            <a:endParaRPr/>
          </a:p>
          <a:p>
            <a:pPr indent="-182880" lvl="0" marL="182880" rtl="0" algn="just">
              <a:lnSpc>
                <a:spcPct val="100000"/>
              </a:lnSpc>
              <a:spcBef>
                <a:spcPts val="1600"/>
              </a:spcBef>
              <a:spcAft>
                <a:spcPts val="0"/>
              </a:spcAft>
              <a:buSzPts val="1440"/>
              <a:buChar char="•"/>
            </a:pPr>
            <a:r>
              <a:rPr lang="en-US"/>
              <a:t>Only in a rare situation you may alter your stand tactfully, if a member gives a solid counter-argument which is difficult to negate.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946400" y="758950"/>
            <a:ext cx="7063800" cy="3600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6600"/>
              <a:buFont typeface="Century Schoolbook"/>
              <a:buNone/>
            </a:pPr>
            <a:r>
              <a:rPr lang="en-US"/>
              <a:t>Types of GD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Types</a:t>
            </a:r>
            <a:endParaRPr sz="3800"/>
          </a:p>
        </p:txBody>
      </p:sp>
      <p:sp>
        <p:nvSpPr>
          <p:cNvPr id="290" name="Google Shape;290;p33"/>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440"/>
              <a:buNone/>
            </a:pPr>
            <a:r>
              <a:rPr lang="en-US"/>
              <a:t>GDs can be:</a:t>
            </a:r>
            <a:endParaRPr/>
          </a:p>
          <a:p>
            <a:pPr indent="0" lvl="0" marL="0" rtl="0" algn="just">
              <a:lnSpc>
                <a:spcPct val="100000"/>
              </a:lnSpc>
              <a:spcBef>
                <a:spcPts val="1600"/>
              </a:spcBef>
              <a:spcAft>
                <a:spcPts val="0"/>
              </a:spcAft>
              <a:buSzPts val="1440"/>
              <a:buNone/>
            </a:pPr>
            <a:r>
              <a:rPr lang="en-US">
                <a:solidFill>
                  <a:srgbClr val="4A86E8"/>
                </a:solidFill>
              </a:rPr>
              <a:t>1. topic-based.</a:t>
            </a:r>
            <a:endParaRPr>
              <a:solidFill>
                <a:srgbClr val="4A86E8"/>
              </a:solidFill>
            </a:endParaRPr>
          </a:p>
          <a:p>
            <a:pPr indent="-342898" lvl="1" marL="617220" rtl="0" algn="just">
              <a:lnSpc>
                <a:spcPct val="100000"/>
              </a:lnSpc>
              <a:spcBef>
                <a:spcPts val="500"/>
              </a:spcBef>
              <a:spcAft>
                <a:spcPts val="0"/>
              </a:spcAft>
              <a:buSzPts val="1600"/>
              <a:buAutoNum type="alphaLcPeriod"/>
            </a:pPr>
            <a:r>
              <a:rPr lang="en-US"/>
              <a:t>Factual Topics</a:t>
            </a:r>
            <a:endParaRPr/>
          </a:p>
          <a:p>
            <a:pPr indent="-342898" lvl="1" marL="617220" rtl="0" algn="just">
              <a:lnSpc>
                <a:spcPct val="100000"/>
              </a:lnSpc>
              <a:spcBef>
                <a:spcPts val="600"/>
              </a:spcBef>
              <a:spcAft>
                <a:spcPts val="0"/>
              </a:spcAft>
              <a:buSzPts val="1600"/>
              <a:buAutoNum type="alphaLcPeriod"/>
            </a:pPr>
            <a:r>
              <a:rPr lang="en-US"/>
              <a:t>Controversial Topics</a:t>
            </a:r>
            <a:endParaRPr/>
          </a:p>
          <a:p>
            <a:pPr indent="-342898" lvl="1" marL="617220" rtl="0" algn="just">
              <a:lnSpc>
                <a:spcPct val="100000"/>
              </a:lnSpc>
              <a:spcBef>
                <a:spcPts val="600"/>
              </a:spcBef>
              <a:spcAft>
                <a:spcPts val="0"/>
              </a:spcAft>
              <a:buSzPts val="1600"/>
              <a:buAutoNum type="alphaLcPeriod"/>
            </a:pPr>
            <a:r>
              <a:rPr lang="en-US"/>
              <a:t>Abstract Topics</a:t>
            </a:r>
            <a:endParaRPr>
              <a:solidFill>
                <a:srgbClr val="262626"/>
              </a:solidFill>
            </a:endParaRPr>
          </a:p>
          <a:p>
            <a:pPr indent="0" lvl="0" marL="0" rtl="0" algn="just">
              <a:lnSpc>
                <a:spcPct val="100000"/>
              </a:lnSpc>
              <a:spcBef>
                <a:spcPts val="1700"/>
              </a:spcBef>
              <a:spcAft>
                <a:spcPts val="0"/>
              </a:spcAft>
              <a:buSzPts val="1440"/>
              <a:buNone/>
            </a:pPr>
            <a:r>
              <a:rPr lang="en-US">
                <a:solidFill>
                  <a:srgbClr val="4A86E8"/>
                </a:solidFill>
              </a:rPr>
              <a:t>2. case-based.</a:t>
            </a:r>
            <a:endParaRPr>
              <a:solidFill>
                <a:srgbClr val="4A86E8"/>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Factual</a:t>
            </a:r>
            <a:r>
              <a:rPr b="1" lang="en-US" sz="3800"/>
              <a:t> </a:t>
            </a:r>
            <a:r>
              <a:rPr lang="en-US" sz="3800"/>
              <a:t>Topics</a:t>
            </a:r>
            <a:endParaRPr sz="3800"/>
          </a:p>
        </p:txBody>
      </p:sp>
      <p:sp>
        <p:nvSpPr>
          <p:cNvPr id="296" name="Google Shape;296;p34"/>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Factual topics are about practical things, which an ordinary person is aware of in his day-to-day life. Typically these are about socio-economic topics. These can be current, i.e. they may have been in the news lately, or could be unbound by time. A factual topic for discussion gives a candidate a chance to prove that he is aware of and sensitive to his environment.</a:t>
            </a:r>
            <a:br>
              <a:rPr lang="en-US"/>
            </a:br>
            <a:endParaRPr/>
          </a:p>
          <a:p>
            <a:pPr indent="-182880" lvl="0" marL="182880" rtl="0" algn="just">
              <a:lnSpc>
                <a:spcPct val="100000"/>
              </a:lnSpc>
              <a:spcBef>
                <a:spcPts val="1600"/>
              </a:spcBef>
              <a:spcAft>
                <a:spcPts val="0"/>
              </a:spcAft>
              <a:buSzPts val="1440"/>
              <a:buChar char="•"/>
            </a:pPr>
            <a:r>
              <a:rPr lang="en-US">
                <a:solidFill>
                  <a:srgbClr val="0000FF"/>
                </a:solidFill>
              </a:rPr>
              <a:t>Examples</a:t>
            </a:r>
            <a:r>
              <a:rPr lang="en-US"/>
              <a:t>: The education policy of India, Tourism in India, State of the aged in the nation.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Controversial topic</a:t>
            </a:r>
            <a:endParaRPr sz="3800"/>
          </a:p>
        </p:txBody>
      </p:sp>
      <p:sp>
        <p:nvSpPr>
          <p:cNvPr id="302" name="Google Shape;302;p35"/>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Controversial topics are the ones that are argumentative in nature. They are meant to generate controversy. In GDs where these topics are given for discussion, the noise level is usually high, there may be tempers flying. The idea behind giving a topic like this is to see how much maturity the candidate is displaying by keeping his temper in check, by rationally and logically arguing his point of view without getting personal and emotional.</a:t>
            </a:r>
            <a:endParaRPr/>
          </a:p>
          <a:p>
            <a:pPr indent="-182880" lvl="0" marL="182880" rtl="0" algn="just">
              <a:lnSpc>
                <a:spcPct val="100000"/>
              </a:lnSpc>
              <a:spcBef>
                <a:spcPts val="1600"/>
              </a:spcBef>
              <a:spcAft>
                <a:spcPts val="0"/>
              </a:spcAft>
              <a:buSzPts val="1440"/>
              <a:buChar char="•"/>
            </a:pPr>
            <a:r>
              <a:rPr lang="en-US">
                <a:solidFill>
                  <a:srgbClr val="0000FF"/>
                </a:solidFill>
              </a:rPr>
              <a:t>Example</a:t>
            </a:r>
            <a:r>
              <a:rPr lang="en-US"/>
              <a:t>: Reservations should be removed.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Abstract Topics</a:t>
            </a:r>
            <a:endParaRPr sz="3800"/>
          </a:p>
        </p:txBody>
      </p:sp>
      <p:sp>
        <p:nvSpPr>
          <p:cNvPr id="308" name="Google Shape;308;p36"/>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Abstract topics are about intangible things. These topics are not given often for discussion, but their possibility cannot be ruled out. These topics test your lateral thinking and creativity.</a:t>
            </a:r>
            <a:endParaRPr/>
          </a:p>
          <a:p>
            <a:pPr indent="-182880" lvl="0" marL="182880" rtl="0" algn="just">
              <a:lnSpc>
                <a:spcPct val="100000"/>
              </a:lnSpc>
              <a:spcBef>
                <a:spcPts val="1600"/>
              </a:spcBef>
              <a:spcAft>
                <a:spcPts val="0"/>
              </a:spcAft>
              <a:buSzPts val="1440"/>
              <a:buChar char="•"/>
            </a:pPr>
            <a:r>
              <a:rPr lang="en-US"/>
              <a:t>Examples: A is an alphabet, Twinkle twinkle little star, The number 10</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Case-based GD</a:t>
            </a:r>
            <a:endParaRPr sz="3800"/>
          </a:p>
        </p:txBody>
      </p:sp>
      <p:sp>
        <p:nvSpPr>
          <p:cNvPr id="314" name="Google Shape;314;p37"/>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Another variation is the use of a case instead of a topic.</a:t>
            </a:r>
            <a:br>
              <a:rPr lang="en-US"/>
            </a:br>
            <a:r>
              <a:rPr lang="en-US"/>
              <a:t>The case study tries to simulate a real-life situation. Information about the situation will be given to you and you would be asked as a group to resolve the situation. In the case study there are no incorrect answers or perfect solutions. The objective in the case study is to get you to think about the situation from various angles.</a:t>
            </a:r>
            <a:endParaRPr/>
          </a:p>
          <a:p>
            <a:pPr indent="0" lvl="0" marL="182880" rtl="0" algn="just">
              <a:lnSpc>
                <a:spcPct val="100000"/>
              </a:lnSpc>
              <a:spcBef>
                <a:spcPts val="0"/>
              </a:spcBef>
              <a:spcAft>
                <a:spcPts val="0"/>
              </a:spcAft>
              <a:buSzPts val="1440"/>
              <a:buNone/>
            </a:pPr>
            <a:r>
              <a:t/>
            </a:r>
            <a:endParaRPr/>
          </a:p>
          <a:p>
            <a:pPr indent="-182880" lvl="0" marL="182880" rtl="0" algn="just">
              <a:lnSpc>
                <a:spcPct val="100000"/>
              </a:lnSpc>
              <a:spcBef>
                <a:spcPts val="0"/>
              </a:spcBef>
              <a:spcAft>
                <a:spcPts val="0"/>
              </a:spcAft>
              <a:buSzPts val="1440"/>
              <a:buChar char="•"/>
            </a:pPr>
            <a:r>
              <a:rPr lang="en-US"/>
              <a:t>In topic based group discussions, the group members are given a topic to discuss. A topic is typically in the form of a statement (sometimes, the statement may not be complete. for example, the topic could be worded "The biggest problem faced by our country is........."). By the end of the discussion, the group should strive to arrive at a consensus on the issue that is covered by the topic.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9"/>
          <p:cNvSpPr txBox="1"/>
          <p:nvPr>
            <p:ph type="title"/>
          </p:nvPr>
        </p:nvSpPr>
        <p:spPr>
          <a:xfrm>
            <a:off x="946400" y="365753"/>
            <a:ext cx="7269600" cy="874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Case-based GD</a:t>
            </a:r>
            <a:endParaRPr sz="3800"/>
          </a:p>
        </p:txBody>
      </p:sp>
      <p:sp>
        <p:nvSpPr>
          <p:cNvPr id="320" name="Google Shape;320;p39"/>
          <p:cNvSpPr txBox="1"/>
          <p:nvPr>
            <p:ph idx="1" type="body"/>
          </p:nvPr>
        </p:nvSpPr>
        <p:spPr>
          <a:xfrm>
            <a:off x="946400" y="1326800"/>
            <a:ext cx="6773100" cy="53592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1600"/>
              </a:spcBef>
              <a:spcAft>
                <a:spcPts val="0"/>
              </a:spcAft>
              <a:buSzPts val="1440"/>
              <a:buChar char="•"/>
            </a:pPr>
            <a:r>
              <a:rPr lang="en-US"/>
              <a:t>In case studies, a short description of a situation (called a "case") is given to all the participants. The case will typically be a problem situation that requires a solution. The participants have to study the case, analyze the problem and then discuss various situations to the problem.</a:t>
            </a:r>
            <a:endParaRPr/>
          </a:p>
          <a:p>
            <a:pPr indent="0" lvl="0" marL="182880" rtl="0" algn="just">
              <a:lnSpc>
                <a:spcPct val="100000"/>
              </a:lnSpc>
              <a:spcBef>
                <a:spcPts val="1600"/>
              </a:spcBef>
              <a:spcAft>
                <a:spcPts val="0"/>
              </a:spcAft>
              <a:buSzPts val="1440"/>
              <a:buNone/>
            </a:pPr>
            <a:r>
              <a:t/>
            </a:r>
            <a:endParaRPr/>
          </a:p>
          <a:p>
            <a:pPr indent="0" lvl="0" marL="0" rtl="0" algn="just">
              <a:lnSpc>
                <a:spcPct val="100000"/>
              </a:lnSpc>
              <a:spcBef>
                <a:spcPts val="0"/>
              </a:spcBef>
              <a:spcAft>
                <a:spcPts val="0"/>
              </a:spcAft>
              <a:buSzPts val="1440"/>
              <a:buNone/>
            </a:pPr>
            <a:r>
              <a:rPr lang="en-US">
                <a:solidFill>
                  <a:srgbClr val="0000FF"/>
                </a:solidFill>
              </a:rPr>
              <a:t>Example</a:t>
            </a:r>
            <a:endParaRPr>
              <a:solidFill>
                <a:srgbClr val="0000FF"/>
              </a:solidFill>
            </a:endParaRPr>
          </a:p>
          <a:p>
            <a:pPr indent="-182880" lvl="0" marL="182880" rtl="0" algn="just">
              <a:lnSpc>
                <a:spcPct val="100000"/>
              </a:lnSpc>
              <a:spcBef>
                <a:spcPts val="1600"/>
              </a:spcBef>
              <a:spcAft>
                <a:spcPts val="0"/>
              </a:spcAft>
              <a:buSzPts val="1440"/>
              <a:buChar char="•"/>
            </a:pPr>
            <a:r>
              <a:rPr lang="en-US"/>
              <a:t>“A software engineer is hired as a trainee by a company that specialises in hardware. As the end of his mandatory training period approaches, his job performance is found below par, and he is informed that he must leave the company at the end of his training period. His immediate superior, out of kindness, writes him a recommendation letter, which may help him in getting the next job. However, this engineer uses the letter to take the company to court and challenges his dismissal. How should the company resolve this situation?”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a:t> Getting the GD Started</a:t>
            </a:r>
            <a:endParaRPr/>
          </a:p>
        </p:txBody>
      </p:sp>
      <p:sp>
        <p:nvSpPr>
          <p:cNvPr id="124" name="Google Shape;124;p4"/>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In order to get the GD started, the assertive, natural leader will have to remind the group of its goal and request them to start the discussion without wasting time. </a:t>
            </a:r>
            <a:endParaRPr/>
          </a:p>
          <a:p>
            <a:pPr indent="-182880" lvl="0" marL="182880" rtl="0" algn="l">
              <a:lnSpc>
                <a:spcPct val="100000"/>
              </a:lnSpc>
              <a:spcBef>
                <a:spcPts val="1600"/>
              </a:spcBef>
              <a:spcAft>
                <a:spcPts val="0"/>
              </a:spcAft>
              <a:buSzPts val="1440"/>
              <a:buChar char="•"/>
            </a:pPr>
            <a:r>
              <a:rPr lang="en-US"/>
              <a:t>A few</a:t>
            </a:r>
            <a:r>
              <a:rPr lang="en-US">
                <a:solidFill>
                  <a:srgbClr val="4A86E8"/>
                </a:solidFill>
              </a:rPr>
              <a:t> examples of the opening</a:t>
            </a:r>
            <a:r>
              <a:rPr lang="en-US">
                <a:solidFill>
                  <a:srgbClr val="0000FF"/>
                </a:solidFill>
              </a:rPr>
              <a:t> lines </a:t>
            </a:r>
            <a:r>
              <a:rPr lang="en-US"/>
              <a:t>are given below:  </a:t>
            </a:r>
            <a:endParaRPr/>
          </a:p>
          <a:p>
            <a:pPr indent="-182880" lvl="0" marL="182880" rtl="0" algn="just">
              <a:lnSpc>
                <a:spcPct val="100000"/>
              </a:lnSpc>
              <a:spcBef>
                <a:spcPts val="1600"/>
              </a:spcBef>
              <a:spcAft>
                <a:spcPts val="0"/>
              </a:spcAft>
              <a:buSzPts val="1440"/>
              <a:buChar char="•"/>
            </a:pPr>
            <a:r>
              <a:rPr lang="en-US"/>
              <a:t>Well friends, may I request your kind attention? I am sure all of us are keen to begin the GD and complete it within the allotted time. Let me remind you that we have only thirty minutes to complete the task. So, let us get started.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a:t> Getting the GD Started</a:t>
            </a:r>
            <a:endParaRPr/>
          </a:p>
        </p:txBody>
      </p:sp>
      <p:sp>
        <p:nvSpPr>
          <p:cNvPr id="130" name="Google Shape;130;p5"/>
          <p:cNvSpPr txBox="1"/>
          <p:nvPr>
            <p:ph idx="1" type="body"/>
          </p:nvPr>
        </p:nvSpPr>
        <p:spPr>
          <a:xfrm>
            <a:off x="946404" y="1794351"/>
            <a:ext cx="6446400" cy="43512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Once the GD has been successfully initiated, the leader should propose the procedures to be followed during the discussion. The procedures may include time management, order of speaking, length and nature of individual contributions, and nature of group interactions. </a:t>
            </a:r>
            <a:endParaRPr/>
          </a:p>
          <a:p>
            <a:pPr indent="-182880" lvl="0" marL="182880" rtl="0" algn="just">
              <a:lnSpc>
                <a:spcPct val="100000"/>
              </a:lnSpc>
              <a:spcBef>
                <a:spcPts val="1600"/>
              </a:spcBef>
              <a:spcAft>
                <a:spcPts val="0"/>
              </a:spcAft>
              <a:buSzPts val="1440"/>
              <a:buChar char="•"/>
            </a:pPr>
            <a:r>
              <a:rPr lang="en-US"/>
              <a:t>It is very important to follow a plan that includes time for every individual speaker as well as for the exchange of views, suggestions, and solutions. All members of the group should be in agreement on these pertinent items. While trying to get the GD started, the leader should attempt to create an atmosphere in which all members feel free to participate.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600"/>
              <a:t>2.Contributing Systematically</a:t>
            </a:r>
            <a:endParaRPr sz="3600"/>
          </a:p>
        </p:txBody>
      </p:sp>
      <p:sp>
        <p:nvSpPr>
          <p:cNvPr id="136" name="Google Shape;136;p6"/>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The success of a group discussion depends on systematic contribution by each member of the group. In order to make systematic contributions to the group deliberations, all the group members should understand the process of reflective thinking. They should be able to identify the stage of the discussion (i.e., individual stage, where each member has to systematically present his or her views without any disturbance; or group interaction stage, where members have to exchange views and opinions in order to reach to a group consensus) and contribute accordingly.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Contributing Systematically</a:t>
            </a:r>
            <a:endParaRPr sz="3800"/>
          </a:p>
        </p:txBody>
      </p:sp>
      <p:sp>
        <p:nvSpPr>
          <p:cNvPr id="142" name="Google Shape;142;p7"/>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440"/>
              <a:buNone/>
            </a:pPr>
            <a:r>
              <a:rPr lang="en-US"/>
              <a:t>When a participant makes a contribution, he/she should ensure that his/her contribution </a:t>
            </a:r>
            <a:endParaRPr/>
          </a:p>
          <a:p>
            <a:pPr indent="-514350" lvl="0" marL="514350" rtl="0" algn="just">
              <a:lnSpc>
                <a:spcPct val="100000"/>
              </a:lnSpc>
              <a:spcBef>
                <a:spcPts val="1600"/>
              </a:spcBef>
              <a:spcAft>
                <a:spcPts val="0"/>
              </a:spcAft>
              <a:buSzPts val="1440"/>
              <a:buFont typeface="Century Schoolbook"/>
              <a:buChar char="•"/>
            </a:pPr>
            <a:r>
              <a:rPr lang="en-US"/>
              <a:t>relates to what has previously been said by other members,</a:t>
            </a:r>
            <a:endParaRPr/>
          </a:p>
          <a:p>
            <a:pPr indent="-514350" lvl="0" marL="514350" rtl="0" algn="just">
              <a:lnSpc>
                <a:spcPct val="95000"/>
              </a:lnSpc>
              <a:spcBef>
                <a:spcPts val="1600"/>
              </a:spcBef>
              <a:spcAft>
                <a:spcPts val="0"/>
              </a:spcAft>
              <a:buSzPts val="1440"/>
              <a:buFont typeface="Century Schoolbook"/>
              <a:buChar char="•"/>
            </a:pPr>
            <a:r>
              <a:rPr lang="en-US"/>
              <a:t>focuses on the theme of the discussion, </a:t>
            </a:r>
            <a:endParaRPr/>
          </a:p>
          <a:p>
            <a:pPr indent="-514350" lvl="0" marL="514350" rtl="0" algn="just">
              <a:lnSpc>
                <a:spcPct val="95000"/>
              </a:lnSpc>
              <a:spcBef>
                <a:spcPts val="1600"/>
              </a:spcBef>
              <a:spcAft>
                <a:spcPts val="0"/>
              </a:spcAft>
              <a:buSzPts val="1440"/>
              <a:buFont typeface="Century Schoolbook"/>
              <a:buChar char="•"/>
            </a:pPr>
            <a:r>
              <a:rPr lang="en-US"/>
              <a:t>deals with the specific point under consideration,</a:t>
            </a:r>
            <a:endParaRPr/>
          </a:p>
          <a:p>
            <a:pPr indent="-514350" lvl="0" marL="514350" rtl="0" algn="just">
              <a:lnSpc>
                <a:spcPct val="95000"/>
              </a:lnSpc>
              <a:spcBef>
                <a:spcPts val="1600"/>
              </a:spcBef>
              <a:spcAft>
                <a:spcPts val="0"/>
              </a:spcAft>
              <a:buSzPts val="1440"/>
              <a:buFont typeface="Century Schoolbook"/>
              <a:buChar char="•"/>
            </a:pPr>
            <a:r>
              <a:rPr lang="en-US"/>
              <a:t>is directed towards the overall objective of the GD, and </a:t>
            </a:r>
            <a:endParaRPr/>
          </a:p>
          <a:p>
            <a:pPr indent="-514350" lvl="0" marL="514350" rtl="0" algn="just">
              <a:lnSpc>
                <a:spcPct val="95000"/>
              </a:lnSpc>
              <a:spcBef>
                <a:spcPts val="1600"/>
              </a:spcBef>
              <a:spcAft>
                <a:spcPts val="0"/>
              </a:spcAft>
              <a:buSzPts val="1440"/>
              <a:buFont typeface="Century Schoolbook"/>
              <a:buChar char="•"/>
            </a:pPr>
            <a:r>
              <a:rPr lang="en-US"/>
              <a:t>is as per the requirement of the particular stage of discussion.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946404" y="365760"/>
            <a:ext cx="7269480" cy="13255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800"/>
              <a:t> Contributing Systematically</a:t>
            </a:r>
            <a:endParaRPr sz="3800"/>
          </a:p>
        </p:txBody>
      </p:sp>
      <p:sp>
        <p:nvSpPr>
          <p:cNvPr id="148" name="Google Shape;148;p8"/>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Moreover, contributions must reflect the depth of understanding and knowledge of the subject as well as the participant’s ability to analyse it. Each participant must see the topic from his/her perspective so that his/her background and personal experiences give it a new interpretation, which may prove valuable to the group for taking a decision.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937192" y="417460"/>
            <a:ext cx="72696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Schoolbook"/>
              <a:buNone/>
            </a:pPr>
            <a:r>
              <a:rPr lang="en-US" sz="3700"/>
              <a:t>3.Creating a Friendly         Cooperative Atmosphere</a:t>
            </a:r>
            <a:endParaRPr sz="3700"/>
          </a:p>
        </p:txBody>
      </p:sp>
      <p:sp>
        <p:nvSpPr>
          <p:cNvPr id="154" name="Google Shape;154;p9"/>
          <p:cNvSpPr txBox="1"/>
          <p:nvPr>
            <p:ph idx="1" type="body"/>
          </p:nvPr>
        </p:nvSpPr>
        <p:spPr>
          <a:xfrm>
            <a:off x="946404" y="1828801"/>
            <a:ext cx="6446520" cy="4351337"/>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440"/>
              <a:buChar char="•"/>
            </a:pPr>
            <a:r>
              <a:rPr lang="en-US"/>
              <a:t>Creating an atmosphere conducive to positive discussion is the responsibility of each member of the group. A friendly, cooperative atmosphere encourages effective and positive deliberations that lead to successful conclusion. Although a GD is a serious and formal occasion, there is no need to make it too serious and boring. It is desirable to make it an enjoyable experience for all. Members of a group discussion can do much to create a conducive and friendly atmosphere.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2009-10-23T07:48:31Z</dcterms:created>
  <dc:creator>HCL</dc:creator>
</cp:coreProperties>
</file>