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6858000" cx="9144000"/>
  <p:notesSz cx="6858000" cy="9144000"/>
  <p:embeddedFontLst>
    <p:embeddedFont>
      <p:font typeface="Garamond"/>
      <p:regular r:id="rId24"/>
      <p:bold r:id="rId25"/>
      <p:italic r:id="rId26"/>
      <p:boldItalic r:id="rId27"/>
    </p:embeddedFont>
    <p:embeddedFont>
      <p:font typeface="Century Gothic"/>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32" roundtripDataSignature="AMtx7mg0J0FbZJBdEEST8R5mFq/6c0psG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Garamond-regular.fntdata"/><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Garamond-italic.fntdata"/><Relationship Id="rId25" Type="http://schemas.openxmlformats.org/officeDocument/2006/relationships/font" Target="fonts/Garamond-bold.fntdata"/><Relationship Id="rId28" Type="http://schemas.openxmlformats.org/officeDocument/2006/relationships/font" Target="fonts/CenturyGothic-regular.fntdata"/><Relationship Id="rId27" Type="http://schemas.openxmlformats.org/officeDocument/2006/relationships/font" Target="fonts/Garamond-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CenturyGothic-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CenturyGothic-boldItalic.fntdata"/><Relationship Id="rId30" Type="http://schemas.openxmlformats.org/officeDocument/2006/relationships/font" Target="fonts/CenturyGothic-italic.fntdata"/><Relationship Id="rId11" Type="http://schemas.openxmlformats.org/officeDocument/2006/relationships/slide" Target="slides/slide5.xml"/><Relationship Id="rId10" Type="http://schemas.openxmlformats.org/officeDocument/2006/relationships/slide" Target="slides/slide4.xml"/><Relationship Id="rId32"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2" y="1"/>
            <a:ext cx="3076575" cy="512763"/>
          </a:xfrm>
          <a:prstGeom prst="rect">
            <a:avLst/>
          </a:prstGeom>
          <a:noFill/>
          <a:ln>
            <a:noFill/>
          </a:ln>
        </p:spPr>
        <p:txBody>
          <a:bodyPr anchorCtr="0" anchor="t" bIns="45725" lIns="91475" spcFirstLastPara="1" rIns="91475" wrap="square" tIns="45725">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021139" y="1"/>
            <a:ext cx="3076575" cy="512763"/>
          </a:xfrm>
          <a:prstGeom prst="rect">
            <a:avLst/>
          </a:prstGeom>
          <a:noFill/>
          <a:ln>
            <a:noFill/>
          </a:ln>
        </p:spPr>
        <p:txBody>
          <a:bodyPr anchorCtr="0" anchor="t" bIns="45725" lIns="91475" spcFirstLastPara="1" rIns="91475" wrap="square" tIns="45725">
            <a:noAutofit/>
          </a:bodyPr>
          <a:lstStyle>
            <a:lvl1pPr lvl="0" marR="0" rtl="0" algn="r">
              <a:lnSpc>
                <a:spcPct val="100000"/>
              </a:lnSpc>
              <a:spcBef>
                <a:spcPts val="0"/>
              </a:spcBef>
              <a:spcAft>
                <a:spcPts val="0"/>
              </a:spcAft>
              <a:buClr>
                <a:srgbClr val="000000"/>
              </a:buClr>
              <a:buSzPts val="1400"/>
              <a:buFont typeface="Arial"/>
              <a:buNone/>
              <a:defRPr b="0" i="0" sz="11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2" y="9720264"/>
            <a:ext cx="3076575" cy="512762"/>
          </a:xfrm>
          <a:prstGeom prst="rect">
            <a:avLst/>
          </a:prstGeom>
          <a:noFill/>
          <a:ln>
            <a:noFill/>
          </a:ln>
        </p:spPr>
        <p:txBody>
          <a:bodyPr anchorCtr="0" anchor="b" bIns="45725" lIns="91475" spcFirstLastPara="1" rIns="91475" wrap="square" tIns="45725">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021139" y="9720264"/>
            <a:ext cx="3076575" cy="512762"/>
          </a:xfrm>
          <a:prstGeom prst="rect">
            <a:avLst/>
          </a:prstGeom>
          <a:noFill/>
          <a:ln>
            <a:noFill/>
          </a:ln>
        </p:spPr>
        <p:txBody>
          <a:bodyPr anchorCtr="0" anchor="b" bIns="45725" lIns="91475" spcFirstLastPara="1" rIns="91475" wrap="square" tIns="45725">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chemeClr val="dk1"/>
                </a:solidFill>
                <a:latin typeface="Calibri"/>
                <a:ea typeface="Calibri"/>
                <a:cs typeface="Calibri"/>
                <a:sym typeface="Calibri"/>
              </a:rPr>
              <a:t>‹#›</a:t>
            </a:fld>
            <a:endParaRPr b="0" i="0" sz="11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205" name="Google Shape;205;p1: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3b57b2f9d0_0_743:notes"/>
          <p:cNvSpPr txBox="1"/>
          <p:nvPr>
            <p:ph idx="1" type="body"/>
          </p:nvPr>
        </p:nvSpPr>
        <p:spPr>
          <a:xfrm>
            <a:off x="709614" y="4862514"/>
            <a:ext cx="5680200" cy="4605300"/>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256" name="Google Shape;256;g13b57b2f9d0_0_743: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3b57b2f9d0_0_748:notes"/>
          <p:cNvSpPr txBox="1"/>
          <p:nvPr>
            <p:ph idx="1" type="body"/>
          </p:nvPr>
        </p:nvSpPr>
        <p:spPr>
          <a:xfrm>
            <a:off x="709614" y="4862514"/>
            <a:ext cx="5680200" cy="4605300"/>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262" name="Google Shape;262;g13b57b2f9d0_0_748: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3b57b2f9d0_0_753:notes"/>
          <p:cNvSpPr txBox="1"/>
          <p:nvPr>
            <p:ph idx="1" type="body"/>
          </p:nvPr>
        </p:nvSpPr>
        <p:spPr>
          <a:xfrm>
            <a:off x="709614" y="4862514"/>
            <a:ext cx="5680200" cy="4605300"/>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268" name="Google Shape;268;g13b57b2f9d0_0_753: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3b57b2f9d0_0_758:notes"/>
          <p:cNvSpPr txBox="1"/>
          <p:nvPr>
            <p:ph idx="1" type="body"/>
          </p:nvPr>
        </p:nvSpPr>
        <p:spPr>
          <a:xfrm>
            <a:off x="709614" y="4862514"/>
            <a:ext cx="5680200" cy="4605300"/>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274" name="Google Shape;274;g13b57b2f9d0_0_758: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3b57b2f9d0_0_763:notes"/>
          <p:cNvSpPr txBox="1"/>
          <p:nvPr>
            <p:ph idx="1" type="body"/>
          </p:nvPr>
        </p:nvSpPr>
        <p:spPr>
          <a:xfrm>
            <a:off x="709614" y="4862514"/>
            <a:ext cx="5680200" cy="4605300"/>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280" name="Google Shape;280;g13b57b2f9d0_0_763: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3b57b2f9d0_0_871: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3b57b2f9d0_0_871:notes"/>
          <p:cNvSpPr txBox="1"/>
          <p:nvPr>
            <p:ph idx="1" type="body"/>
          </p:nvPr>
        </p:nvSpPr>
        <p:spPr>
          <a:xfrm>
            <a:off x="709614" y="4862514"/>
            <a:ext cx="5680200" cy="4605300"/>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287" name="Google Shape;287;g13b57b2f9d0_0_871:notes"/>
          <p:cNvSpPr txBox="1"/>
          <p:nvPr>
            <p:ph idx="12" type="sldNum"/>
          </p:nvPr>
        </p:nvSpPr>
        <p:spPr>
          <a:xfrm>
            <a:off x="4021139" y="9720264"/>
            <a:ext cx="3076500" cy="512700"/>
          </a:xfrm>
          <a:prstGeom prst="rect">
            <a:avLst/>
          </a:prstGeom>
        </p:spPr>
        <p:txBody>
          <a:bodyPr anchorCtr="0" anchor="b" bIns="45725" lIns="91475" spcFirstLastPara="1" rIns="91475" wrap="square" tIns="457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3b57b2f9d0_0_865: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3b57b2f9d0_0_865:notes"/>
          <p:cNvSpPr txBox="1"/>
          <p:nvPr>
            <p:ph idx="1" type="body"/>
          </p:nvPr>
        </p:nvSpPr>
        <p:spPr>
          <a:xfrm>
            <a:off x="709614" y="4862514"/>
            <a:ext cx="5680200" cy="4605300"/>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294" name="Google Shape;294;g13b57b2f9d0_0_865:notes"/>
          <p:cNvSpPr txBox="1"/>
          <p:nvPr>
            <p:ph idx="12" type="sldNum"/>
          </p:nvPr>
        </p:nvSpPr>
        <p:spPr>
          <a:xfrm>
            <a:off x="4021139" y="9720264"/>
            <a:ext cx="3076500" cy="512700"/>
          </a:xfrm>
          <a:prstGeom prst="rect">
            <a:avLst/>
          </a:prstGeom>
        </p:spPr>
        <p:txBody>
          <a:bodyPr anchorCtr="0" anchor="b" bIns="45725" lIns="91475" spcFirstLastPara="1" rIns="91475" wrap="square" tIns="457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3b57b2f9d0_0_415:notes"/>
          <p:cNvSpPr txBox="1"/>
          <p:nvPr>
            <p:ph idx="1" type="body"/>
          </p:nvPr>
        </p:nvSpPr>
        <p:spPr>
          <a:xfrm>
            <a:off x="709614" y="4862514"/>
            <a:ext cx="5680200" cy="4605300"/>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300" name="Google Shape;300;g13b57b2f9d0_0_415: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3b57b2f9d0_0_112:notes"/>
          <p:cNvSpPr txBox="1"/>
          <p:nvPr>
            <p:ph idx="1" type="body"/>
          </p:nvPr>
        </p:nvSpPr>
        <p:spPr>
          <a:xfrm>
            <a:off x="709614" y="4862514"/>
            <a:ext cx="5680200" cy="4605300"/>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210" name="Google Shape;210;g13b57b2f9d0_0_112: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215" name="Google Shape;215;p2: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3b57b2f9d0_0_617:notes"/>
          <p:cNvSpPr txBox="1"/>
          <p:nvPr>
            <p:ph idx="1" type="body"/>
          </p:nvPr>
        </p:nvSpPr>
        <p:spPr>
          <a:xfrm>
            <a:off x="709614" y="4862514"/>
            <a:ext cx="5680200" cy="4605300"/>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221" name="Google Shape;221;g13b57b2f9d0_0_617: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3b57b2f9d0_0_718:notes"/>
          <p:cNvSpPr txBox="1"/>
          <p:nvPr>
            <p:ph idx="1" type="body"/>
          </p:nvPr>
        </p:nvSpPr>
        <p:spPr>
          <a:xfrm>
            <a:off x="709614" y="4862514"/>
            <a:ext cx="5680200" cy="4605300"/>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226" name="Google Shape;226;g13b57b2f9d0_0_718: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3b57b2f9d0_0_723:notes"/>
          <p:cNvSpPr txBox="1"/>
          <p:nvPr>
            <p:ph idx="1" type="body"/>
          </p:nvPr>
        </p:nvSpPr>
        <p:spPr>
          <a:xfrm>
            <a:off x="709614" y="4862514"/>
            <a:ext cx="5680200" cy="4605300"/>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232" name="Google Shape;232;g13b57b2f9d0_0_723: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3b57b2f9d0_0_728:notes"/>
          <p:cNvSpPr txBox="1"/>
          <p:nvPr>
            <p:ph idx="1" type="body"/>
          </p:nvPr>
        </p:nvSpPr>
        <p:spPr>
          <a:xfrm>
            <a:off x="709614" y="4862514"/>
            <a:ext cx="5680200" cy="4605300"/>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238" name="Google Shape;238;g13b57b2f9d0_0_728: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3b57b2f9d0_0_733:notes"/>
          <p:cNvSpPr txBox="1"/>
          <p:nvPr>
            <p:ph idx="1" type="body"/>
          </p:nvPr>
        </p:nvSpPr>
        <p:spPr>
          <a:xfrm>
            <a:off x="709614" y="4862514"/>
            <a:ext cx="5680200" cy="4605300"/>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244" name="Google Shape;244;g13b57b2f9d0_0_733: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3b57b2f9d0_0_738:notes"/>
          <p:cNvSpPr txBox="1"/>
          <p:nvPr>
            <p:ph idx="1" type="body"/>
          </p:nvPr>
        </p:nvSpPr>
        <p:spPr>
          <a:xfrm>
            <a:off x="709614" y="4862514"/>
            <a:ext cx="5680200" cy="4605300"/>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250" name="Google Shape;250;g13b57b2f9d0_0_738: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gradFill>
          <a:gsLst>
            <a:gs pos="0">
              <a:srgbClr val="E1DBC9"/>
            </a:gs>
            <a:gs pos="77000">
              <a:srgbClr val="C8C1B0"/>
            </a:gs>
            <a:gs pos="100000">
              <a:srgbClr val="C0BAAA"/>
            </a:gs>
          </a:gsLst>
          <a:lin ang="5400000" scaled="0"/>
        </a:gradFill>
      </p:bgPr>
    </p:bg>
    <p:spTree>
      <p:nvGrpSpPr>
        <p:cNvPr id="16" name="Shape 16"/>
        <p:cNvGrpSpPr/>
        <p:nvPr/>
      </p:nvGrpSpPr>
      <p:grpSpPr>
        <a:xfrm>
          <a:off x="0" y="0"/>
          <a:ext cx="0" cy="0"/>
          <a:chOff x="0" y="0"/>
          <a:chExt cx="0" cy="0"/>
        </a:xfrm>
      </p:grpSpPr>
      <p:sp>
        <p:nvSpPr>
          <p:cNvPr id="17" name="Google Shape;17;p29"/>
          <p:cNvSpPr/>
          <p:nvPr/>
        </p:nvSpPr>
        <p:spPr>
          <a:xfrm>
            <a:off x="0" y="0"/>
            <a:ext cx="9144000" cy="6858000"/>
          </a:xfrm>
          <a:prstGeom prst="rect">
            <a:avLst/>
          </a:prstGeom>
          <a:blipFill rotWithShape="1">
            <a:blip r:embed="rId2">
              <a:alphaModFix amt="45000"/>
            </a:blip>
            <a:tile algn="tl" flip="none" tx="-44450" sx="85000" ty="38100" sy="85000"/>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29"/>
          <p:cNvSpPr/>
          <p:nvPr/>
        </p:nvSpPr>
        <p:spPr>
          <a:xfrm>
            <a:off x="980902" y="1275025"/>
            <a:ext cx="7182197" cy="4307950"/>
          </a:xfrm>
          <a:prstGeom prst="rect">
            <a:avLst/>
          </a:prstGeom>
          <a:solidFill>
            <a:schemeClr val="lt1"/>
          </a:solidFill>
          <a:ln>
            <a:noFill/>
          </a:ln>
          <a:effectLst>
            <a:outerShdw blurRad="50800" rotWithShape="0" algn="ctr">
              <a:srgbClr val="000000">
                <a:alpha val="65098"/>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29"/>
          <p:cNvSpPr/>
          <p:nvPr/>
        </p:nvSpPr>
        <p:spPr>
          <a:xfrm>
            <a:off x="1088136" y="1385316"/>
            <a:ext cx="6967728" cy="4087368"/>
          </a:xfrm>
          <a:prstGeom prst="rect">
            <a:avLst/>
          </a:prstGeom>
          <a:noFill/>
          <a:ln cap="sq" cmpd="sng" w="9525">
            <a:solidFill>
              <a:srgbClr val="3F3F3F"/>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9"/>
          <p:cNvSpPr/>
          <p:nvPr/>
        </p:nvSpPr>
        <p:spPr>
          <a:xfrm>
            <a:off x="3794760" y="1267730"/>
            <a:ext cx="1554480" cy="64008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 name="Google Shape;21;p29"/>
          <p:cNvGrpSpPr/>
          <p:nvPr/>
        </p:nvGrpSpPr>
        <p:grpSpPr>
          <a:xfrm>
            <a:off x="3886200" y="1267731"/>
            <a:ext cx="1371600" cy="548640"/>
            <a:chOff x="5318306" y="1386268"/>
            <a:chExt cx="1567331" cy="645295"/>
          </a:xfrm>
        </p:grpSpPr>
        <p:cxnSp>
          <p:nvCxnSpPr>
            <p:cNvPr id="22" name="Google Shape;22;p29"/>
            <p:cNvCxnSpPr/>
            <p:nvPr/>
          </p:nvCxnSpPr>
          <p:spPr>
            <a:xfrm>
              <a:off x="5318306" y="1386268"/>
              <a:ext cx="0" cy="640080"/>
            </a:xfrm>
            <a:prstGeom prst="straightConnector1">
              <a:avLst/>
            </a:prstGeom>
            <a:solidFill>
              <a:srgbClr val="262626"/>
            </a:solidFill>
            <a:ln cap="flat" cmpd="sng" w="9525">
              <a:solidFill>
                <a:schemeClr val="dk1"/>
              </a:solidFill>
              <a:prstDash val="solid"/>
              <a:miter lim="800000"/>
              <a:headEnd len="sm" w="sm" type="none"/>
              <a:tailEnd len="sm" w="sm" type="none"/>
            </a:ln>
          </p:spPr>
        </p:cxnSp>
        <p:cxnSp>
          <p:nvCxnSpPr>
            <p:cNvPr id="23" name="Google Shape;23;p29"/>
            <p:cNvCxnSpPr/>
            <p:nvPr/>
          </p:nvCxnSpPr>
          <p:spPr>
            <a:xfrm>
              <a:off x="6885637" y="1386268"/>
              <a:ext cx="0" cy="640080"/>
            </a:xfrm>
            <a:prstGeom prst="straightConnector1">
              <a:avLst/>
            </a:prstGeom>
            <a:solidFill>
              <a:srgbClr val="262626"/>
            </a:solidFill>
            <a:ln cap="flat" cmpd="sng" w="9525">
              <a:solidFill>
                <a:schemeClr val="dk1"/>
              </a:solidFill>
              <a:prstDash val="solid"/>
              <a:miter lim="800000"/>
              <a:headEnd len="sm" w="sm" type="none"/>
              <a:tailEnd len="sm" w="sm" type="none"/>
            </a:ln>
          </p:spPr>
        </p:cxnSp>
        <p:cxnSp>
          <p:nvCxnSpPr>
            <p:cNvPr id="24" name="Google Shape;24;p29"/>
            <p:cNvCxnSpPr/>
            <p:nvPr/>
          </p:nvCxnSpPr>
          <p:spPr>
            <a:xfrm>
              <a:off x="5318306" y="2031563"/>
              <a:ext cx="1567331" cy="0"/>
            </a:xfrm>
            <a:prstGeom prst="straightConnector1">
              <a:avLst/>
            </a:prstGeom>
            <a:solidFill>
              <a:srgbClr val="262626"/>
            </a:solidFill>
            <a:ln cap="flat" cmpd="sng" w="9525">
              <a:solidFill>
                <a:schemeClr val="dk1"/>
              </a:solidFill>
              <a:prstDash val="solid"/>
              <a:miter lim="800000"/>
              <a:headEnd len="sm" w="sm" type="none"/>
              <a:tailEnd len="sm" w="sm" type="none"/>
            </a:ln>
          </p:spPr>
        </p:cxnSp>
      </p:grpSp>
      <p:sp>
        <p:nvSpPr>
          <p:cNvPr id="25" name="Google Shape;25;p29"/>
          <p:cNvSpPr txBox="1"/>
          <p:nvPr>
            <p:ph type="ctrTitle"/>
          </p:nvPr>
        </p:nvSpPr>
        <p:spPr>
          <a:xfrm>
            <a:off x="1171281" y="2091263"/>
            <a:ext cx="6801440" cy="2590800"/>
          </a:xfrm>
          <a:prstGeom prst="rect">
            <a:avLst/>
          </a:prstGeom>
          <a:noFill/>
          <a:ln>
            <a:noFill/>
          </a:ln>
        </p:spPr>
        <p:txBody>
          <a:bodyPr anchorCtr="0" anchor="ctr" bIns="45700" lIns="91425" spcFirstLastPara="1" rIns="91425" wrap="square" tIns="45700">
            <a:noAutofit/>
          </a:bodyPr>
          <a:lstStyle>
            <a:lvl1pPr lvl="0" algn="ctr">
              <a:lnSpc>
                <a:spcPct val="83000"/>
              </a:lnSpc>
              <a:spcBef>
                <a:spcPts val="0"/>
              </a:spcBef>
              <a:spcAft>
                <a:spcPts val="0"/>
              </a:spcAft>
              <a:buClr>
                <a:srgbClr val="262626"/>
              </a:buClr>
              <a:buSzPts val="6200"/>
              <a:buFont typeface="Century Gothic"/>
              <a:buNone/>
              <a:defRPr b="0" sz="6200" cap="none">
                <a:solidFill>
                  <a:srgbClr val="262626"/>
                </a:solidFill>
                <a:latin typeface="Century Gothic"/>
                <a:ea typeface="Century Gothic"/>
                <a:cs typeface="Century Gothic"/>
                <a:sym typeface="Century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9"/>
          <p:cNvSpPr txBox="1"/>
          <p:nvPr>
            <p:ph idx="1" type="subTitle"/>
          </p:nvPr>
        </p:nvSpPr>
        <p:spPr>
          <a:xfrm>
            <a:off x="1171575" y="4682062"/>
            <a:ext cx="6803136" cy="50292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0"/>
              </a:spcBef>
              <a:spcAft>
                <a:spcPts val="0"/>
              </a:spcAft>
              <a:buSzPts val="1400"/>
              <a:buNone/>
              <a:defRPr sz="1400">
                <a:solidFill>
                  <a:schemeClr val="dk1"/>
                </a:solidFill>
              </a:defRPr>
            </a:lvl1pPr>
            <a:lvl2pPr lvl="1" algn="ctr">
              <a:lnSpc>
                <a:spcPct val="100000"/>
              </a:lnSpc>
              <a:spcBef>
                <a:spcPts val="500"/>
              </a:spcBef>
              <a:spcAft>
                <a:spcPts val="0"/>
              </a:spcAft>
              <a:buSzPts val="1400"/>
              <a:buNone/>
              <a:defRPr sz="1400"/>
            </a:lvl2pPr>
            <a:lvl3pPr lvl="2" algn="ctr">
              <a:lnSpc>
                <a:spcPct val="100000"/>
              </a:lnSpc>
              <a:spcBef>
                <a:spcPts val="500"/>
              </a:spcBef>
              <a:spcAft>
                <a:spcPts val="0"/>
              </a:spcAft>
              <a:buSzPts val="1400"/>
              <a:buNone/>
              <a:defRPr sz="1400"/>
            </a:lvl3pPr>
            <a:lvl4pPr lvl="3" algn="ctr">
              <a:lnSpc>
                <a:spcPct val="100000"/>
              </a:lnSpc>
              <a:spcBef>
                <a:spcPts val="500"/>
              </a:spcBef>
              <a:spcAft>
                <a:spcPts val="0"/>
              </a:spcAft>
              <a:buSzPts val="1400"/>
              <a:buNone/>
              <a:defRPr sz="1400"/>
            </a:lvl4pPr>
            <a:lvl5pPr lvl="4" algn="ctr">
              <a:lnSpc>
                <a:spcPct val="100000"/>
              </a:lnSpc>
              <a:spcBef>
                <a:spcPts val="500"/>
              </a:spcBef>
              <a:spcAft>
                <a:spcPts val="0"/>
              </a:spcAft>
              <a:buSzPts val="1400"/>
              <a:buNone/>
              <a:defRPr sz="1400"/>
            </a:lvl5pPr>
            <a:lvl6pPr lvl="5" algn="ctr">
              <a:lnSpc>
                <a:spcPct val="100000"/>
              </a:lnSpc>
              <a:spcBef>
                <a:spcPts val="500"/>
              </a:spcBef>
              <a:spcAft>
                <a:spcPts val="0"/>
              </a:spcAft>
              <a:buSzPts val="1400"/>
              <a:buNone/>
              <a:defRPr sz="1400"/>
            </a:lvl6pPr>
            <a:lvl7pPr lvl="6" algn="ctr">
              <a:lnSpc>
                <a:spcPct val="100000"/>
              </a:lnSpc>
              <a:spcBef>
                <a:spcPts val="500"/>
              </a:spcBef>
              <a:spcAft>
                <a:spcPts val="0"/>
              </a:spcAft>
              <a:buSzPts val="1400"/>
              <a:buNone/>
              <a:defRPr sz="1400"/>
            </a:lvl7pPr>
            <a:lvl8pPr lvl="7" algn="ctr">
              <a:lnSpc>
                <a:spcPct val="100000"/>
              </a:lnSpc>
              <a:spcBef>
                <a:spcPts val="500"/>
              </a:spcBef>
              <a:spcAft>
                <a:spcPts val="0"/>
              </a:spcAft>
              <a:buSzPts val="1400"/>
              <a:buNone/>
              <a:defRPr sz="1400"/>
            </a:lvl8pPr>
            <a:lvl9pPr lvl="8" algn="ctr">
              <a:lnSpc>
                <a:spcPct val="100000"/>
              </a:lnSpc>
              <a:spcBef>
                <a:spcPts val="500"/>
              </a:spcBef>
              <a:spcAft>
                <a:spcPts val="0"/>
              </a:spcAft>
              <a:buSzPts val="1400"/>
              <a:buNone/>
              <a:defRPr sz="1400"/>
            </a:lvl9pPr>
          </a:lstStyle>
          <a:p/>
        </p:txBody>
      </p:sp>
      <p:sp>
        <p:nvSpPr>
          <p:cNvPr id="27" name="Google Shape;27;p29"/>
          <p:cNvSpPr txBox="1"/>
          <p:nvPr>
            <p:ph idx="10" type="dt"/>
          </p:nvPr>
        </p:nvSpPr>
        <p:spPr>
          <a:xfrm>
            <a:off x="3931920" y="1327188"/>
            <a:ext cx="128016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100">
                <a:solidFill>
                  <a:schemeClr val="dk1"/>
                </a:solidFill>
                <a:latin typeface="Century Gothic"/>
                <a:ea typeface="Century Gothic"/>
                <a:cs typeface="Century Gothic"/>
                <a:sym typeface="Century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9"/>
          <p:cNvSpPr txBox="1"/>
          <p:nvPr>
            <p:ph idx="11" type="ftr"/>
          </p:nvPr>
        </p:nvSpPr>
        <p:spPr>
          <a:xfrm>
            <a:off x="1104936" y="5211060"/>
            <a:ext cx="4429125" cy="2286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9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9"/>
          <p:cNvSpPr txBox="1"/>
          <p:nvPr>
            <p:ph idx="12" type="sldNum"/>
          </p:nvPr>
        </p:nvSpPr>
        <p:spPr>
          <a:xfrm>
            <a:off x="6455190" y="5212080"/>
            <a:ext cx="1583911" cy="2286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4" name="Shape 94"/>
        <p:cNvGrpSpPr/>
        <p:nvPr/>
      </p:nvGrpSpPr>
      <p:grpSpPr>
        <a:xfrm>
          <a:off x="0" y="0"/>
          <a:ext cx="0" cy="0"/>
          <a:chOff x="0" y="0"/>
          <a:chExt cx="0" cy="0"/>
        </a:xfrm>
      </p:grpSpPr>
      <p:sp>
        <p:nvSpPr>
          <p:cNvPr id="95" name="Google Shape;95;p38"/>
          <p:cNvSpPr txBox="1"/>
          <p:nvPr>
            <p:ph type="title"/>
          </p:nvPr>
        </p:nvSpPr>
        <p:spPr>
          <a:xfrm>
            <a:off x="731520" y="642594"/>
            <a:ext cx="7680960" cy="13716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38"/>
          <p:cNvSpPr txBox="1"/>
          <p:nvPr>
            <p:ph idx="1" type="body"/>
          </p:nvPr>
        </p:nvSpPr>
        <p:spPr>
          <a:xfrm rot="5400000">
            <a:off x="2606040" y="228600"/>
            <a:ext cx="3931920" cy="768096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9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100000"/>
              </a:lnSpc>
              <a:spcBef>
                <a:spcPts val="500"/>
              </a:spcBef>
              <a:spcAft>
                <a:spcPts val="0"/>
              </a:spcAft>
              <a:buSzPts val="1800"/>
              <a:buChar char="◦"/>
              <a:defRPr/>
            </a:lvl6pPr>
            <a:lvl7pPr indent="-342900" lvl="6" marL="3200400" algn="l">
              <a:lnSpc>
                <a:spcPct val="100000"/>
              </a:lnSpc>
              <a:spcBef>
                <a:spcPts val="500"/>
              </a:spcBef>
              <a:spcAft>
                <a:spcPts val="0"/>
              </a:spcAft>
              <a:buSzPts val="1800"/>
              <a:buChar char="◦"/>
              <a:defRPr/>
            </a:lvl7pPr>
            <a:lvl8pPr indent="-342900" lvl="7" marL="3657600" algn="l">
              <a:lnSpc>
                <a:spcPct val="100000"/>
              </a:lnSpc>
              <a:spcBef>
                <a:spcPts val="500"/>
              </a:spcBef>
              <a:spcAft>
                <a:spcPts val="0"/>
              </a:spcAft>
              <a:buSzPts val="1800"/>
              <a:buChar char="◦"/>
              <a:defRPr/>
            </a:lvl8pPr>
            <a:lvl9pPr indent="-342900" lvl="8" marL="4114800" algn="l">
              <a:lnSpc>
                <a:spcPct val="100000"/>
              </a:lnSpc>
              <a:spcBef>
                <a:spcPts val="500"/>
              </a:spcBef>
              <a:spcAft>
                <a:spcPts val="0"/>
              </a:spcAft>
              <a:buSzPts val="1800"/>
              <a:buChar char="◦"/>
              <a:defRPr/>
            </a:lvl9pPr>
          </a:lstStyle>
          <a:p/>
        </p:txBody>
      </p:sp>
      <p:sp>
        <p:nvSpPr>
          <p:cNvPr id="97" name="Google Shape;97;p38"/>
          <p:cNvSpPr txBox="1"/>
          <p:nvPr>
            <p:ph idx="10" type="dt"/>
          </p:nvPr>
        </p:nvSpPr>
        <p:spPr>
          <a:xfrm>
            <a:off x="234768" y="6309360"/>
            <a:ext cx="2057400" cy="27432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38"/>
          <p:cNvSpPr txBox="1"/>
          <p:nvPr>
            <p:ph idx="11" type="ftr"/>
          </p:nvPr>
        </p:nvSpPr>
        <p:spPr>
          <a:xfrm>
            <a:off x="2596896" y="6309360"/>
            <a:ext cx="3950208" cy="27432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38"/>
          <p:cNvSpPr txBox="1"/>
          <p:nvPr>
            <p:ph idx="12" type="sldNum"/>
          </p:nvPr>
        </p:nvSpPr>
        <p:spPr>
          <a:xfrm>
            <a:off x="7823382" y="6309360"/>
            <a:ext cx="1097280" cy="27432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0" name="Shape 100"/>
        <p:cNvGrpSpPr/>
        <p:nvPr/>
      </p:nvGrpSpPr>
      <p:grpSpPr>
        <a:xfrm>
          <a:off x="0" y="0"/>
          <a:ext cx="0" cy="0"/>
          <a:chOff x="0" y="0"/>
          <a:chExt cx="0" cy="0"/>
        </a:xfrm>
      </p:grpSpPr>
      <p:sp>
        <p:nvSpPr>
          <p:cNvPr id="101" name="Google Shape;101;p39"/>
          <p:cNvSpPr txBox="1"/>
          <p:nvPr>
            <p:ph type="title"/>
          </p:nvPr>
        </p:nvSpPr>
        <p:spPr>
          <a:xfrm rot="5400000">
            <a:off x="5000625" y="2505075"/>
            <a:ext cx="5257800" cy="177165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39"/>
          <p:cNvSpPr txBox="1"/>
          <p:nvPr>
            <p:ph idx="1" type="body"/>
          </p:nvPr>
        </p:nvSpPr>
        <p:spPr>
          <a:xfrm rot="5400000">
            <a:off x="1028700" y="361950"/>
            <a:ext cx="5257800" cy="60579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9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100000"/>
              </a:lnSpc>
              <a:spcBef>
                <a:spcPts val="500"/>
              </a:spcBef>
              <a:spcAft>
                <a:spcPts val="0"/>
              </a:spcAft>
              <a:buSzPts val="1800"/>
              <a:buChar char="◦"/>
              <a:defRPr/>
            </a:lvl6pPr>
            <a:lvl7pPr indent="-342900" lvl="6" marL="3200400" algn="l">
              <a:lnSpc>
                <a:spcPct val="100000"/>
              </a:lnSpc>
              <a:spcBef>
                <a:spcPts val="500"/>
              </a:spcBef>
              <a:spcAft>
                <a:spcPts val="0"/>
              </a:spcAft>
              <a:buSzPts val="1800"/>
              <a:buChar char="◦"/>
              <a:defRPr/>
            </a:lvl7pPr>
            <a:lvl8pPr indent="-342900" lvl="7" marL="3657600" algn="l">
              <a:lnSpc>
                <a:spcPct val="100000"/>
              </a:lnSpc>
              <a:spcBef>
                <a:spcPts val="500"/>
              </a:spcBef>
              <a:spcAft>
                <a:spcPts val="0"/>
              </a:spcAft>
              <a:buSzPts val="1800"/>
              <a:buChar char="◦"/>
              <a:defRPr/>
            </a:lvl8pPr>
            <a:lvl9pPr indent="-342900" lvl="8" marL="4114800" algn="l">
              <a:lnSpc>
                <a:spcPct val="100000"/>
              </a:lnSpc>
              <a:spcBef>
                <a:spcPts val="500"/>
              </a:spcBef>
              <a:spcAft>
                <a:spcPts val="0"/>
              </a:spcAft>
              <a:buSzPts val="1800"/>
              <a:buChar char="◦"/>
              <a:defRPr/>
            </a:lvl9pPr>
          </a:lstStyle>
          <a:p/>
        </p:txBody>
      </p:sp>
      <p:sp>
        <p:nvSpPr>
          <p:cNvPr id="103" name="Google Shape;103;p39"/>
          <p:cNvSpPr txBox="1"/>
          <p:nvPr>
            <p:ph idx="10" type="dt"/>
          </p:nvPr>
        </p:nvSpPr>
        <p:spPr>
          <a:xfrm>
            <a:off x="234768" y="6309360"/>
            <a:ext cx="2057400" cy="27432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39"/>
          <p:cNvSpPr txBox="1"/>
          <p:nvPr>
            <p:ph idx="11" type="ftr"/>
          </p:nvPr>
        </p:nvSpPr>
        <p:spPr>
          <a:xfrm>
            <a:off x="2596896" y="6309360"/>
            <a:ext cx="3950208" cy="27432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39"/>
          <p:cNvSpPr txBox="1"/>
          <p:nvPr>
            <p:ph idx="12" type="sldNum"/>
          </p:nvPr>
        </p:nvSpPr>
        <p:spPr>
          <a:xfrm>
            <a:off x="7823382" y="6309360"/>
            <a:ext cx="1097280" cy="27432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2"/>
        </a:solidFill>
      </p:bgPr>
    </p:bg>
    <p:spTree>
      <p:nvGrpSpPr>
        <p:cNvPr id="114" name="Shape 114"/>
        <p:cNvGrpSpPr/>
        <p:nvPr/>
      </p:nvGrpSpPr>
      <p:grpSpPr>
        <a:xfrm>
          <a:off x="0" y="0"/>
          <a:ext cx="0" cy="0"/>
          <a:chOff x="0" y="0"/>
          <a:chExt cx="0" cy="0"/>
        </a:xfrm>
      </p:grpSpPr>
      <p:sp>
        <p:nvSpPr>
          <p:cNvPr id="115" name="Google Shape;115;g13b57b2f9d0_0_629"/>
          <p:cNvSpPr/>
          <p:nvPr/>
        </p:nvSpPr>
        <p:spPr>
          <a:xfrm>
            <a:off x="0" y="0"/>
            <a:ext cx="9144000" cy="6858000"/>
          </a:xfrm>
          <a:prstGeom prst="rect">
            <a:avLst/>
          </a:prstGeom>
          <a:blipFill rotWithShape="1">
            <a:blip r:embed="rId2">
              <a:alphaModFix amt="40000"/>
            </a:blip>
            <a:tile algn="tl" flip="xy" tx="-133350" sx="84997" ty="330200" sy="84997"/>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g13b57b2f9d0_0_629"/>
          <p:cNvSpPr/>
          <p:nvPr/>
        </p:nvSpPr>
        <p:spPr>
          <a:xfrm>
            <a:off x="980902" y="1275025"/>
            <a:ext cx="7182300" cy="4308000"/>
          </a:xfrm>
          <a:prstGeom prst="rect">
            <a:avLst/>
          </a:prstGeom>
          <a:solidFill>
            <a:schemeClr val="lt1"/>
          </a:solidFill>
          <a:ln>
            <a:noFill/>
          </a:ln>
          <a:effectLst>
            <a:outerShdw blurRad="50800" rotWithShape="0" algn="ctr">
              <a:srgbClr val="000000">
                <a:alpha val="6588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g13b57b2f9d0_0_629"/>
          <p:cNvSpPr/>
          <p:nvPr/>
        </p:nvSpPr>
        <p:spPr>
          <a:xfrm>
            <a:off x="1088136" y="1385316"/>
            <a:ext cx="6967800" cy="4087500"/>
          </a:xfrm>
          <a:prstGeom prst="rect">
            <a:avLst/>
          </a:prstGeom>
          <a:noFill/>
          <a:ln cap="sq" cmpd="sng" w="9525">
            <a:solidFill>
              <a:srgbClr val="3F3F3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g13b57b2f9d0_0_629"/>
          <p:cNvSpPr/>
          <p:nvPr/>
        </p:nvSpPr>
        <p:spPr>
          <a:xfrm>
            <a:off x="3794760" y="1267730"/>
            <a:ext cx="1554600" cy="640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 name="Google Shape;119;g13b57b2f9d0_0_629"/>
          <p:cNvGrpSpPr/>
          <p:nvPr/>
        </p:nvGrpSpPr>
        <p:grpSpPr>
          <a:xfrm>
            <a:off x="3886103" y="1267709"/>
            <a:ext cx="1371571" cy="548630"/>
            <a:chOff x="5318306" y="1386268"/>
            <a:chExt cx="1567331" cy="645295"/>
          </a:xfrm>
        </p:grpSpPr>
        <p:cxnSp>
          <p:nvCxnSpPr>
            <p:cNvPr id="120" name="Google Shape;120;g13b57b2f9d0_0_629"/>
            <p:cNvCxnSpPr/>
            <p:nvPr/>
          </p:nvCxnSpPr>
          <p:spPr>
            <a:xfrm>
              <a:off x="5318306" y="1386268"/>
              <a:ext cx="0" cy="640200"/>
            </a:xfrm>
            <a:prstGeom prst="straightConnector1">
              <a:avLst/>
            </a:prstGeom>
            <a:solidFill>
              <a:srgbClr val="262626"/>
            </a:solidFill>
            <a:ln cap="flat" cmpd="sng" w="9525">
              <a:solidFill>
                <a:srgbClr val="262626"/>
              </a:solidFill>
              <a:prstDash val="solid"/>
              <a:miter lim="800000"/>
              <a:headEnd len="sm" w="sm" type="none"/>
              <a:tailEnd len="sm" w="sm" type="none"/>
            </a:ln>
          </p:spPr>
        </p:cxnSp>
        <p:cxnSp>
          <p:nvCxnSpPr>
            <p:cNvPr id="121" name="Google Shape;121;g13b57b2f9d0_0_629"/>
            <p:cNvCxnSpPr/>
            <p:nvPr/>
          </p:nvCxnSpPr>
          <p:spPr>
            <a:xfrm>
              <a:off x="6885637" y="1386268"/>
              <a:ext cx="0" cy="640200"/>
            </a:xfrm>
            <a:prstGeom prst="straightConnector1">
              <a:avLst/>
            </a:prstGeom>
            <a:solidFill>
              <a:srgbClr val="262626"/>
            </a:solidFill>
            <a:ln cap="flat" cmpd="sng" w="9525">
              <a:solidFill>
                <a:srgbClr val="262626"/>
              </a:solidFill>
              <a:prstDash val="solid"/>
              <a:miter lim="800000"/>
              <a:headEnd len="sm" w="sm" type="none"/>
              <a:tailEnd len="sm" w="sm" type="none"/>
            </a:ln>
          </p:spPr>
        </p:cxnSp>
        <p:cxnSp>
          <p:nvCxnSpPr>
            <p:cNvPr id="122" name="Google Shape;122;g13b57b2f9d0_0_629"/>
            <p:cNvCxnSpPr/>
            <p:nvPr/>
          </p:nvCxnSpPr>
          <p:spPr>
            <a:xfrm>
              <a:off x="5318306" y="2031563"/>
              <a:ext cx="1567200" cy="0"/>
            </a:xfrm>
            <a:prstGeom prst="straightConnector1">
              <a:avLst/>
            </a:prstGeom>
            <a:solidFill>
              <a:srgbClr val="262626"/>
            </a:solidFill>
            <a:ln cap="flat" cmpd="sng" w="9525">
              <a:solidFill>
                <a:srgbClr val="262626"/>
              </a:solidFill>
              <a:prstDash val="solid"/>
              <a:miter lim="800000"/>
              <a:headEnd len="sm" w="sm" type="none"/>
              <a:tailEnd len="sm" w="sm" type="none"/>
            </a:ln>
          </p:spPr>
        </p:cxnSp>
      </p:grpSp>
      <p:sp>
        <p:nvSpPr>
          <p:cNvPr id="123" name="Google Shape;123;g13b57b2f9d0_0_629"/>
          <p:cNvSpPr txBox="1"/>
          <p:nvPr>
            <p:ph type="ctrTitle"/>
          </p:nvPr>
        </p:nvSpPr>
        <p:spPr>
          <a:xfrm>
            <a:off x="1171281" y="2091263"/>
            <a:ext cx="6801300" cy="2590800"/>
          </a:xfrm>
          <a:prstGeom prst="rect">
            <a:avLst/>
          </a:prstGeom>
          <a:noFill/>
          <a:ln>
            <a:noFill/>
          </a:ln>
        </p:spPr>
        <p:txBody>
          <a:bodyPr anchorCtr="0" anchor="ctr" bIns="45700" lIns="91425" spcFirstLastPara="1" rIns="91425" wrap="square" tIns="45700">
            <a:noAutofit/>
          </a:bodyPr>
          <a:lstStyle>
            <a:lvl1pPr lvl="0" rtl="0" algn="ctr">
              <a:lnSpc>
                <a:spcPct val="83000"/>
              </a:lnSpc>
              <a:spcBef>
                <a:spcPts val="0"/>
              </a:spcBef>
              <a:spcAft>
                <a:spcPts val="0"/>
              </a:spcAft>
              <a:buClr>
                <a:srgbClr val="262626"/>
              </a:buClr>
              <a:buSzPts val="6200"/>
              <a:buFont typeface="Garamond"/>
              <a:buNone/>
              <a:defRPr b="0" sz="6200" cap="none">
                <a:solidFill>
                  <a:srgbClr val="262626"/>
                </a:solidFill>
                <a:latin typeface="Garamond"/>
                <a:ea typeface="Garamond"/>
                <a:cs typeface="Garamond"/>
                <a:sym typeface="Garamon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4" name="Google Shape;124;g13b57b2f9d0_0_629"/>
          <p:cNvSpPr txBox="1"/>
          <p:nvPr>
            <p:ph idx="1" type="subTitle"/>
          </p:nvPr>
        </p:nvSpPr>
        <p:spPr>
          <a:xfrm>
            <a:off x="1171575" y="4682062"/>
            <a:ext cx="6803100" cy="502800"/>
          </a:xfrm>
          <a:prstGeom prst="rect">
            <a:avLst/>
          </a:prstGeom>
          <a:noFill/>
          <a:ln>
            <a:noFill/>
          </a:ln>
        </p:spPr>
        <p:txBody>
          <a:bodyPr anchorCtr="0" anchor="t" bIns="45700" lIns="91425" spcFirstLastPara="1" rIns="91425" wrap="square" tIns="45700">
            <a:normAutofit/>
          </a:bodyPr>
          <a:lstStyle>
            <a:lvl1pPr lvl="0" rtl="0" algn="ctr">
              <a:lnSpc>
                <a:spcPct val="100000"/>
              </a:lnSpc>
              <a:spcBef>
                <a:spcPts val="0"/>
              </a:spcBef>
              <a:spcAft>
                <a:spcPts val="0"/>
              </a:spcAft>
              <a:buSzPts val="1400"/>
              <a:buNone/>
              <a:defRPr sz="1400">
                <a:solidFill>
                  <a:srgbClr val="564842"/>
                </a:solidFill>
              </a:defRPr>
            </a:lvl1pPr>
            <a:lvl2pPr lvl="1" rtl="0" algn="ctr">
              <a:lnSpc>
                <a:spcPct val="100000"/>
              </a:lnSpc>
              <a:spcBef>
                <a:spcPts val="500"/>
              </a:spcBef>
              <a:spcAft>
                <a:spcPts val="0"/>
              </a:spcAft>
              <a:buSzPts val="1400"/>
              <a:buNone/>
              <a:defRPr sz="1400"/>
            </a:lvl2pPr>
            <a:lvl3pPr lvl="2" rtl="0" algn="ctr">
              <a:lnSpc>
                <a:spcPct val="100000"/>
              </a:lnSpc>
              <a:spcBef>
                <a:spcPts val="500"/>
              </a:spcBef>
              <a:spcAft>
                <a:spcPts val="0"/>
              </a:spcAft>
              <a:buSzPts val="1400"/>
              <a:buNone/>
              <a:defRPr sz="1400"/>
            </a:lvl3pPr>
            <a:lvl4pPr lvl="3" rtl="0" algn="ctr">
              <a:lnSpc>
                <a:spcPct val="100000"/>
              </a:lnSpc>
              <a:spcBef>
                <a:spcPts val="500"/>
              </a:spcBef>
              <a:spcAft>
                <a:spcPts val="0"/>
              </a:spcAft>
              <a:buSzPts val="1400"/>
              <a:buNone/>
              <a:defRPr sz="1400"/>
            </a:lvl4pPr>
            <a:lvl5pPr lvl="4" rtl="0" algn="ctr">
              <a:lnSpc>
                <a:spcPct val="100000"/>
              </a:lnSpc>
              <a:spcBef>
                <a:spcPts val="500"/>
              </a:spcBef>
              <a:spcAft>
                <a:spcPts val="0"/>
              </a:spcAft>
              <a:buSzPts val="1400"/>
              <a:buNone/>
              <a:defRPr sz="1400"/>
            </a:lvl5pPr>
            <a:lvl6pPr lvl="5" rtl="0" algn="ctr">
              <a:lnSpc>
                <a:spcPct val="100000"/>
              </a:lnSpc>
              <a:spcBef>
                <a:spcPts val="500"/>
              </a:spcBef>
              <a:spcAft>
                <a:spcPts val="0"/>
              </a:spcAft>
              <a:buSzPts val="1400"/>
              <a:buNone/>
              <a:defRPr sz="1400"/>
            </a:lvl6pPr>
            <a:lvl7pPr lvl="6" rtl="0" algn="ctr">
              <a:lnSpc>
                <a:spcPct val="100000"/>
              </a:lnSpc>
              <a:spcBef>
                <a:spcPts val="500"/>
              </a:spcBef>
              <a:spcAft>
                <a:spcPts val="0"/>
              </a:spcAft>
              <a:buSzPts val="1400"/>
              <a:buNone/>
              <a:defRPr sz="1400"/>
            </a:lvl7pPr>
            <a:lvl8pPr lvl="7" rtl="0" algn="ctr">
              <a:lnSpc>
                <a:spcPct val="100000"/>
              </a:lnSpc>
              <a:spcBef>
                <a:spcPts val="500"/>
              </a:spcBef>
              <a:spcAft>
                <a:spcPts val="0"/>
              </a:spcAft>
              <a:buSzPts val="1400"/>
              <a:buNone/>
              <a:defRPr sz="1400"/>
            </a:lvl8pPr>
            <a:lvl9pPr lvl="8" rtl="0" algn="ctr">
              <a:lnSpc>
                <a:spcPct val="100000"/>
              </a:lnSpc>
              <a:spcBef>
                <a:spcPts val="500"/>
              </a:spcBef>
              <a:spcAft>
                <a:spcPts val="0"/>
              </a:spcAft>
              <a:buSzPts val="1400"/>
              <a:buNone/>
              <a:defRPr sz="1400"/>
            </a:lvl9pPr>
          </a:lstStyle>
          <a:p/>
        </p:txBody>
      </p:sp>
      <p:sp>
        <p:nvSpPr>
          <p:cNvPr id="125" name="Google Shape;125;g13b57b2f9d0_0_629"/>
          <p:cNvSpPr txBox="1"/>
          <p:nvPr>
            <p:ph idx="10" type="dt"/>
          </p:nvPr>
        </p:nvSpPr>
        <p:spPr>
          <a:xfrm>
            <a:off x="3931920" y="1327188"/>
            <a:ext cx="1280100" cy="457200"/>
          </a:xfrm>
          <a:prstGeom prst="rect">
            <a:avLst/>
          </a:prstGeom>
          <a:noFill/>
          <a:ln>
            <a:noFill/>
          </a:ln>
        </p:spPr>
        <p:txBody>
          <a:bodyPr anchorCtr="0" anchor="b" bIns="45700" lIns="91425" spcFirstLastPara="1" rIns="91425" wrap="square" tIns="45700">
            <a:noAutofit/>
          </a:bodyPr>
          <a:lstStyle>
            <a:lvl1pPr lvl="0" rtl="0" algn="ctr">
              <a:spcBef>
                <a:spcPts val="0"/>
              </a:spcBef>
              <a:spcAft>
                <a:spcPts val="0"/>
              </a:spcAft>
              <a:buSzPts val="1400"/>
              <a:buNone/>
              <a:defRPr sz="1100">
                <a:solidFill>
                  <a:srgbClr val="FFFFFF"/>
                </a:solidFill>
                <a:latin typeface="Garamond"/>
                <a:ea typeface="Garamond"/>
                <a:cs typeface="Garamond"/>
                <a:sym typeface="Garamond"/>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6" name="Google Shape;126;g13b57b2f9d0_0_629"/>
          <p:cNvSpPr txBox="1"/>
          <p:nvPr>
            <p:ph idx="11" type="ftr"/>
          </p:nvPr>
        </p:nvSpPr>
        <p:spPr>
          <a:xfrm>
            <a:off x="1104936" y="5211060"/>
            <a:ext cx="4429200" cy="2286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sz="900">
                <a:solidFill>
                  <a:srgbClr val="3F3F3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7" name="Google Shape;127;g13b57b2f9d0_0_629"/>
          <p:cNvSpPr txBox="1"/>
          <p:nvPr>
            <p:ph idx="12" type="sldNum"/>
          </p:nvPr>
        </p:nvSpPr>
        <p:spPr>
          <a:xfrm>
            <a:off x="6455190" y="5212080"/>
            <a:ext cx="1584000" cy="2286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spcAft>
                <a:spcPts val="0"/>
              </a:spcAft>
              <a:buClr>
                <a:srgbClr val="3F3F3F"/>
              </a:buClr>
              <a:buSzPts val="900"/>
              <a:buFont typeface="Garamond"/>
              <a:buNone/>
              <a:defRPr b="0" i="0" sz="900" u="none" cap="none" strike="noStrike">
                <a:solidFill>
                  <a:srgbClr val="3F3F3F"/>
                </a:solidFill>
                <a:latin typeface="Garamond"/>
                <a:ea typeface="Garamond"/>
                <a:cs typeface="Garamond"/>
                <a:sym typeface="Garamond"/>
              </a:defRPr>
            </a:lvl1pPr>
            <a:lvl2pPr indent="0" lvl="1" marL="0" marR="0" rtl="0" algn="r">
              <a:spcBef>
                <a:spcPts val="0"/>
              </a:spcBef>
              <a:spcAft>
                <a:spcPts val="0"/>
              </a:spcAft>
              <a:buClr>
                <a:srgbClr val="3F3F3F"/>
              </a:buClr>
              <a:buSzPts val="900"/>
              <a:buFont typeface="Garamond"/>
              <a:buNone/>
              <a:defRPr b="0" i="0" sz="900" u="none" cap="none" strike="noStrike">
                <a:solidFill>
                  <a:srgbClr val="3F3F3F"/>
                </a:solidFill>
                <a:latin typeface="Garamond"/>
                <a:ea typeface="Garamond"/>
                <a:cs typeface="Garamond"/>
                <a:sym typeface="Garamond"/>
              </a:defRPr>
            </a:lvl2pPr>
            <a:lvl3pPr indent="0" lvl="2" marL="0" marR="0" rtl="0" algn="r">
              <a:spcBef>
                <a:spcPts val="0"/>
              </a:spcBef>
              <a:spcAft>
                <a:spcPts val="0"/>
              </a:spcAft>
              <a:buClr>
                <a:srgbClr val="3F3F3F"/>
              </a:buClr>
              <a:buSzPts val="900"/>
              <a:buFont typeface="Garamond"/>
              <a:buNone/>
              <a:defRPr b="0" i="0" sz="900" u="none" cap="none" strike="noStrike">
                <a:solidFill>
                  <a:srgbClr val="3F3F3F"/>
                </a:solidFill>
                <a:latin typeface="Garamond"/>
                <a:ea typeface="Garamond"/>
                <a:cs typeface="Garamond"/>
                <a:sym typeface="Garamond"/>
              </a:defRPr>
            </a:lvl3pPr>
            <a:lvl4pPr indent="0" lvl="3" marL="0" marR="0" rtl="0" algn="r">
              <a:spcBef>
                <a:spcPts val="0"/>
              </a:spcBef>
              <a:spcAft>
                <a:spcPts val="0"/>
              </a:spcAft>
              <a:buClr>
                <a:srgbClr val="3F3F3F"/>
              </a:buClr>
              <a:buSzPts val="900"/>
              <a:buFont typeface="Garamond"/>
              <a:buNone/>
              <a:defRPr b="0" i="0" sz="900" u="none" cap="none" strike="noStrike">
                <a:solidFill>
                  <a:srgbClr val="3F3F3F"/>
                </a:solidFill>
                <a:latin typeface="Garamond"/>
                <a:ea typeface="Garamond"/>
                <a:cs typeface="Garamond"/>
                <a:sym typeface="Garamond"/>
              </a:defRPr>
            </a:lvl4pPr>
            <a:lvl5pPr indent="0" lvl="4" marL="0" marR="0" rtl="0" algn="r">
              <a:spcBef>
                <a:spcPts val="0"/>
              </a:spcBef>
              <a:spcAft>
                <a:spcPts val="0"/>
              </a:spcAft>
              <a:buClr>
                <a:srgbClr val="3F3F3F"/>
              </a:buClr>
              <a:buSzPts val="900"/>
              <a:buFont typeface="Garamond"/>
              <a:buNone/>
              <a:defRPr b="0" i="0" sz="900" u="none" cap="none" strike="noStrike">
                <a:solidFill>
                  <a:srgbClr val="3F3F3F"/>
                </a:solidFill>
                <a:latin typeface="Garamond"/>
                <a:ea typeface="Garamond"/>
                <a:cs typeface="Garamond"/>
                <a:sym typeface="Garamond"/>
              </a:defRPr>
            </a:lvl5pPr>
            <a:lvl6pPr indent="0" lvl="5" marL="0" marR="0" rtl="0" algn="r">
              <a:spcBef>
                <a:spcPts val="0"/>
              </a:spcBef>
              <a:spcAft>
                <a:spcPts val="0"/>
              </a:spcAft>
              <a:buClr>
                <a:srgbClr val="3F3F3F"/>
              </a:buClr>
              <a:buSzPts val="900"/>
              <a:buFont typeface="Garamond"/>
              <a:buNone/>
              <a:defRPr b="0" i="0" sz="900" u="none" cap="none" strike="noStrike">
                <a:solidFill>
                  <a:srgbClr val="3F3F3F"/>
                </a:solidFill>
                <a:latin typeface="Garamond"/>
                <a:ea typeface="Garamond"/>
                <a:cs typeface="Garamond"/>
                <a:sym typeface="Garamond"/>
              </a:defRPr>
            </a:lvl6pPr>
            <a:lvl7pPr indent="0" lvl="6" marL="0" marR="0" rtl="0" algn="r">
              <a:spcBef>
                <a:spcPts val="0"/>
              </a:spcBef>
              <a:spcAft>
                <a:spcPts val="0"/>
              </a:spcAft>
              <a:buClr>
                <a:srgbClr val="3F3F3F"/>
              </a:buClr>
              <a:buSzPts val="900"/>
              <a:buFont typeface="Garamond"/>
              <a:buNone/>
              <a:defRPr b="0" i="0" sz="900" u="none" cap="none" strike="noStrike">
                <a:solidFill>
                  <a:srgbClr val="3F3F3F"/>
                </a:solidFill>
                <a:latin typeface="Garamond"/>
                <a:ea typeface="Garamond"/>
                <a:cs typeface="Garamond"/>
                <a:sym typeface="Garamond"/>
              </a:defRPr>
            </a:lvl7pPr>
            <a:lvl8pPr indent="0" lvl="7" marL="0" marR="0" rtl="0" algn="r">
              <a:spcBef>
                <a:spcPts val="0"/>
              </a:spcBef>
              <a:spcAft>
                <a:spcPts val="0"/>
              </a:spcAft>
              <a:buClr>
                <a:srgbClr val="3F3F3F"/>
              </a:buClr>
              <a:buSzPts val="900"/>
              <a:buFont typeface="Garamond"/>
              <a:buNone/>
              <a:defRPr b="0" i="0" sz="900" u="none" cap="none" strike="noStrike">
                <a:solidFill>
                  <a:srgbClr val="3F3F3F"/>
                </a:solidFill>
                <a:latin typeface="Garamond"/>
                <a:ea typeface="Garamond"/>
                <a:cs typeface="Garamond"/>
                <a:sym typeface="Garamond"/>
              </a:defRPr>
            </a:lvl8pPr>
            <a:lvl9pPr indent="0" lvl="8" marL="0" marR="0" rtl="0" algn="r">
              <a:spcBef>
                <a:spcPts val="0"/>
              </a:spcBef>
              <a:spcAft>
                <a:spcPts val="0"/>
              </a:spcAft>
              <a:buClr>
                <a:srgbClr val="3F3F3F"/>
              </a:buClr>
              <a:buSzPts val="900"/>
              <a:buFont typeface="Garamond"/>
              <a:buNone/>
              <a:defRPr b="0" i="0" sz="900" u="none" cap="none" strike="noStrike">
                <a:solidFill>
                  <a:srgbClr val="3F3F3F"/>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28" name="Shape 128"/>
        <p:cNvGrpSpPr/>
        <p:nvPr/>
      </p:nvGrpSpPr>
      <p:grpSpPr>
        <a:xfrm>
          <a:off x="0" y="0"/>
          <a:ext cx="0" cy="0"/>
          <a:chOff x="0" y="0"/>
          <a:chExt cx="0" cy="0"/>
        </a:xfrm>
      </p:grpSpPr>
      <p:sp>
        <p:nvSpPr>
          <p:cNvPr id="129" name="Google Shape;129;g13b57b2f9d0_0_643"/>
          <p:cNvSpPr txBox="1"/>
          <p:nvPr>
            <p:ph type="title"/>
          </p:nvPr>
        </p:nvSpPr>
        <p:spPr>
          <a:xfrm>
            <a:off x="731520" y="642594"/>
            <a:ext cx="7680900" cy="13716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rgbClr val="262626"/>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0" name="Google Shape;130;g13b57b2f9d0_0_643"/>
          <p:cNvSpPr txBox="1"/>
          <p:nvPr>
            <p:ph idx="1" type="body"/>
          </p:nvPr>
        </p:nvSpPr>
        <p:spPr>
          <a:xfrm>
            <a:off x="731520" y="2103120"/>
            <a:ext cx="7680900" cy="39318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900"/>
              </a:spcBef>
              <a:spcAft>
                <a:spcPts val="0"/>
              </a:spcAft>
              <a:buSzPts val="1800"/>
              <a:buChar char="◦"/>
              <a:defRPr/>
            </a:lvl1pPr>
            <a:lvl2pPr indent="-342900" lvl="1" marL="914400" rtl="0" algn="l">
              <a:lnSpc>
                <a:spcPct val="100000"/>
              </a:lnSpc>
              <a:spcBef>
                <a:spcPts val="500"/>
              </a:spcBef>
              <a:spcAft>
                <a:spcPts val="0"/>
              </a:spcAft>
              <a:buSzPts val="1800"/>
              <a:buChar char="◦"/>
              <a:defRPr/>
            </a:lvl2pPr>
            <a:lvl3pPr indent="-342900" lvl="2" marL="1371600" rtl="0" algn="l">
              <a:lnSpc>
                <a:spcPct val="100000"/>
              </a:lnSpc>
              <a:spcBef>
                <a:spcPts val="500"/>
              </a:spcBef>
              <a:spcAft>
                <a:spcPts val="0"/>
              </a:spcAft>
              <a:buSzPts val="1800"/>
              <a:buChar char="◦"/>
              <a:defRPr/>
            </a:lvl3pPr>
            <a:lvl4pPr indent="-342900" lvl="3" marL="1828800" rtl="0" algn="l">
              <a:lnSpc>
                <a:spcPct val="100000"/>
              </a:lnSpc>
              <a:spcBef>
                <a:spcPts val="500"/>
              </a:spcBef>
              <a:spcAft>
                <a:spcPts val="0"/>
              </a:spcAft>
              <a:buSzPts val="1800"/>
              <a:buChar char="◦"/>
              <a:defRPr/>
            </a:lvl4pPr>
            <a:lvl5pPr indent="-342900" lvl="4" marL="2286000" rtl="0" algn="l">
              <a:lnSpc>
                <a:spcPct val="100000"/>
              </a:lnSpc>
              <a:spcBef>
                <a:spcPts val="500"/>
              </a:spcBef>
              <a:spcAft>
                <a:spcPts val="0"/>
              </a:spcAft>
              <a:buSzPts val="1800"/>
              <a:buChar char="◦"/>
              <a:defRPr/>
            </a:lvl5pPr>
            <a:lvl6pPr indent="-342900" lvl="5" marL="2743200" rtl="0" algn="l">
              <a:lnSpc>
                <a:spcPct val="100000"/>
              </a:lnSpc>
              <a:spcBef>
                <a:spcPts val="500"/>
              </a:spcBef>
              <a:spcAft>
                <a:spcPts val="0"/>
              </a:spcAft>
              <a:buSzPts val="1800"/>
              <a:buChar char="◦"/>
              <a:defRPr/>
            </a:lvl6pPr>
            <a:lvl7pPr indent="-342900" lvl="6" marL="3200400" rtl="0" algn="l">
              <a:lnSpc>
                <a:spcPct val="100000"/>
              </a:lnSpc>
              <a:spcBef>
                <a:spcPts val="500"/>
              </a:spcBef>
              <a:spcAft>
                <a:spcPts val="0"/>
              </a:spcAft>
              <a:buSzPts val="1800"/>
              <a:buChar char="◦"/>
              <a:defRPr/>
            </a:lvl7pPr>
            <a:lvl8pPr indent="-342900" lvl="7" marL="3657600" rtl="0" algn="l">
              <a:lnSpc>
                <a:spcPct val="100000"/>
              </a:lnSpc>
              <a:spcBef>
                <a:spcPts val="500"/>
              </a:spcBef>
              <a:spcAft>
                <a:spcPts val="0"/>
              </a:spcAft>
              <a:buSzPts val="1800"/>
              <a:buChar char="◦"/>
              <a:defRPr/>
            </a:lvl8pPr>
            <a:lvl9pPr indent="-342900" lvl="8" marL="4114800" rtl="0" algn="l">
              <a:lnSpc>
                <a:spcPct val="100000"/>
              </a:lnSpc>
              <a:spcBef>
                <a:spcPts val="500"/>
              </a:spcBef>
              <a:spcAft>
                <a:spcPts val="0"/>
              </a:spcAft>
              <a:buSzPts val="1800"/>
              <a:buChar char="◦"/>
              <a:defRPr/>
            </a:lvl9pPr>
          </a:lstStyle>
          <a:p/>
        </p:txBody>
      </p:sp>
      <p:sp>
        <p:nvSpPr>
          <p:cNvPr id="131" name="Google Shape;131;g13b57b2f9d0_0_643"/>
          <p:cNvSpPr txBox="1"/>
          <p:nvPr>
            <p:ph idx="10" type="dt"/>
          </p:nvPr>
        </p:nvSpPr>
        <p:spPr>
          <a:xfrm>
            <a:off x="312142" y="6302326"/>
            <a:ext cx="2057400" cy="2742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2" name="Google Shape;132;g13b57b2f9d0_0_643"/>
          <p:cNvSpPr txBox="1"/>
          <p:nvPr>
            <p:ph idx="11" type="ftr"/>
          </p:nvPr>
        </p:nvSpPr>
        <p:spPr>
          <a:xfrm>
            <a:off x="2596896" y="6302326"/>
            <a:ext cx="3950100" cy="274200"/>
          </a:xfrm>
          <a:prstGeom prst="rect">
            <a:avLst/>
          </a:prstGeom>
          <a:noFill/>
          <a:ln>
            <a:noFill/>
          </a:ln>
        </p:spPr>
        <p:txBody>
          <a:bodyPr anchorCtr="0" anchor="b"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3" name="Google Shape;133;g13b57b2f9d0_0_643"/>
          <p:cNvSpPr txBox="1"/>
          <p:nvPr>
            <p:ph idx="12" type="sldNum"/>
          </p:nvPr>
        </p:nvSpPr>
        <p:spPr>
          <a:xfrm>
            <a:off x="7753042" y="6302326"/>
            <a:ext cx="1097400" cy="274200"/>
          </a:xfrm>
          <a:prstGeom prst="rect">
            <a:avLst/>
          </a:prstGeom>
          <a:noFill/>
          <a:ln>
            <a:noFill/>
          </a:ln>
        </p:spPr>
        <p:txBody>
          <a:bodyPr anchorCtr="0" anchor="b" bIns="45700" lIns="91425" spcFirstLastPara="1" rIns="91425" wrap="square" tIns="45700">
            <a:noAutofit/>
          </a:bodyPr>
          <a:lstStyle>
            <a:lvl1pPr indent="0" lvl="0" marL="0" rtl="0" algn="r">
              <a:spcBef>
                <a:spcPts val="0"/>
              </a:spcBef>
              <a:spcAft>
                <a:spcPts val="0"/>
              </a:spcAft>
              <a:buClr>
                <a:srgbClr val="3F3F3F"/>
              </a:buClr>
              <a:buSzPts val="900"/>
              <a:buFont typeface="Garamond"/>
              <a:buNone/>
              <a:defRPr/>
            </a:lvl1pPr>
            <a:lvl2pPr indent="0" lvl="1" marL="0" rtl="0" algn="r">
              <a:spcBef>
                <a:spcPts val="0"/>
              </a:spcBef>
              <a:spcAft>
                <a:spcPts val="0"/>
              </a:spcAft>
              <a:buClr>
                <a:srgbClr val="3F3F3F"/>
              </a:buClr>
              <a:buSzPts val="900"/>
              <a:buFont typeface="Garamond"/>
              <a:buNone/>
              <a:defRPr/>
            </a:lvl2pPr>
            <a:lvl3pPr indent="0" lvl="2" marL="0" rtl="0" algn="r">
              <a:spcBef>
                <a:spcPts val="0"/>
              </a:spcBef>
              <a:spcAft>
                <a:spcPts val="0"/>
              </a:spcAft>
              <a:buClr>
                <a:srgbClr val="3F3F3F"/>
              </a:buClr>
              <a:buSzPts val="900"/>
              <a:buFont typeface="Garamond"/>
              <a:buNone/>
              <a:defRPr/>
            </a:lvl3pPr>
            <a:lvl4pPr indent="0" lvl="3" marL="0" rtl="0" algn="r">
              <a:spcBef>
                <a:spcPts val="0"/>
              </a:spcBef>
              <a:spcAft>
                <a:spcPts val="0"/>
              </a:spcAft>
              <a:buClr>
                <a:srgbClr val="3F3F3F"/>
              </a:buClr>
              <a:buSzPts val="900"/>
              <a:buFont typeface="Garamond"/>
              <a:buNone/>
              <a:defRPr/>
            </a:lvl4pPr>
            <a:lvl5pPr indent="0" lvl="4" marL="0" rtl="0" algn="r">
              <a:spcBef>
                <a:spcPts val="0"/>
              </a:spcBef>
              <a:spcAft>
                <a:spcPts val="0"/>
              </a:spcAft>
              <a:buClr>
                <a:srgbClr val="3F3F3F"/>
              </a:buClr>
              <a:buSzPts val="900"/>
              <a:buFont typeface="Garamond"/>
              <a:buNone/>
              <a:defRPr/>
            </a:lvl5pPr>
            <a:lvl6pPr indent="0" lvl="5" marL="0" rtl="0" algn="r">
              <a:spcBef>
                <a:spcPts val="0"/>
              </a:spcBef>
              <a:spcAft>
                <a:spcPts val="0"/>
              </a:spcAft>
              <a:buClr>
                <a:srgbClr val="3F3F3F"/>
              </a:buClr>
              <a:buSzPts val="900"/>
              <a:buFont typeface="Garamond"/>
              <a:buNone/>
              <a:defRPr/>
            </a:lvl6pPr>
            <a:lvl7pPr indent="0" lvl="6" marL="0" rtl="0" algn="r">
              <a:spcBef>
                <a:spcPts val="0"/>
              </a:spcBef>
              <a:spcAft>
                <a:spcPts val="0"/>
              </a:spcAft>
              <a:buClr>
                <a:srgbClr val="3F3F3F"/>
              </a:buClr>
              <a:buSzPts val="900"/>
              <a:buFont typeface="Garamond"/>
              <a:buNone/>
              <a:defRPr/>
            </a:lvl7pPr>
            <a:lvl8pPr indent="0" lvl="7" marL="0" rtl="0" algn="r">
              <a:spcBef>
                <a:spcPts val="0"/>
              </a:spcBef>
              <a:spcAft>
                <a:spcPts val="0"/>
              </a:spcAft>
              <a:buClr>
                <a:srgbClr val="3F3F3F"/>
              </a:buClr>
              <a:buSzPts val="900"/>
              <a:buFont typeface="Garamond"/>
              <a:buNone/>
              <a:defRPr/>
            </a:lvl8pPr>
            <a:lvl9pPr indent="0" lvl="8" marL="0" rtl="0" algn="r">
              <a:spcBef>
                <a:spcPts val="0"/>
              </a:spcBef>
              <a:spcAft>
                <a:spcPts val="0"/>
              </a:spcAft>
              <a:buClr>
                <a:srgbClr val="3F3F3F"/>
              </a:buClr>
              <a:buSzPts val="900"/>
              <a:buFont typeface="Garamond"/>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2"/>
        </a:solidFill>
      </p:bgPr>
    </p:bg>
    <p:spTree>
      <p:nvGrpSpPr>
        <p:cNvPr id="134" name="Shape 134"/>
        <p:cNvGrpSpPr/>
        <p:nvPr/>
      </p:nvGrpSpPr>
      <p:grpSpPr>
        <a:xfrm>
          <a:off x="0" y="0"/>
          <a:ext cx="0" cy="0"/>
          <a:chOff x="0" y="0"/>
          <a:chExt cx="0" cy="0"/>
        </a:xfrm>
      </p:grpSpPr>
      <p:sp>
        <p:nvSpPr>
          <p:cNvPr id="135" name="Google Shape;135;g13b57b2f9d0_0_649"/>
          <p:cNvSpPr/>
          <p:nvPr/>
        </p:nvSpPr>
        <p:spPr>
          <a:xfrm>
            <a:off x="0" y="0"/>
            <a:ext cx="9144000" cy="6858000"/>
          </a:xfrm>
          <a:prstGeom prst="rect">
            <a:avLst/>
          </a:prstGeom>
          <a:blipFill rotWithShape="1">
            <a:blip r:embed="rId2">
              <a:alphaModFix amt="40000"/>
            </a:blip>
            <a:tile algn="tl" flip="xy" tx="-133350" sx="84997" ty="330200" sy="84997"/>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g13b57b2f9d0_0_649"/>
          <p:cNvSpPr/>
          <p:nvPr/>
        </p:nvSpPr>
        <p:spPr>
          <a:xfrm>
            <a:off x="980902" y="1275025"/>
            <a:ext cx="7182300" cy="4308000"/>
          </a:xfrm>
          <a:prstGeom prst="rect">
            <a:avLst/>
          </a:prstGeom>
          <a:solidFill>
            <a:schemeClr val="lt1"/>
          </a:solidFill>
          <a:ln>
            <a:noFill/>
          </a:ln>
          <a:effectLst>
            <a:outerShdw blurRad="50800" rotWithShape="0" algn="ctr">
              <a:srgbClr val="000000">
                <a:alpha val="6588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g13b57b2f9d0_0_649"/>
          <p:cNvSpPr/>
          <p:nvPr/>
        </p:nvSpPr>
        <p:spPr>
          <a:xfrm>
            <a:off x="1088136" y="1385316"/>
            <a:ext cx="6967800" cy="4087500"/>
          </a:xfrm>
          <a:prstGeom prst="rect">
            <a:avLst/>
          </a:prstGeom>
          <a:noFill/>
          <a:ln cap="sq" cmpd="sng" w="9525">
            <a:solidFill>
              <a:srgbClr val="3F3F3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g13b57b2f9d0_0_649"/>
          <p:cNvSpPr/>
          <p:nvPr/>
        </p:nvSpPr>
        <p:spPr>
          <a:xfrm>
            <a:off x="3794760" y="1267730"/>
            <a:ext cx="1554600" cy="640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9" name="Google Shape;139;g13b57b2f9d0_0_649"/>
          <p:cNvGrpSpPr/>
          <p:nvPr/>
        </p:nvGrpSpPr>
        <p:grpSpPr>
          <a:xfrm>
            <a:off x="3886103" y="1267709"/>
            <a:ext cx="1371571" cy="548630"/>
            <a:chOff x="5318306" y="1386268"/>
            <a:chExt cx="1567331" cy="645295"/>
          </a:xfrm>
        </p:grpSpPr>
        <p:cxnSp>
          <p:nvCxnSpPr>
            <p:cNvPr id="140" name="Google Shape;140;g13b57b2f9d0_0_649"/>
            <p:cNvCxnSpPr/>
            <p:nvPr/>
          </p:nvCxnSpPr>
          <p:spPr>
            <a:xfrm>
              <a:off x="5318306" y="1386268"/>
              <a:ext cx="0" cy="640200"/>
            </a:xfrm>
            <a:prstGeom prst="straightConnector1">
              <a:avLst/>
            </a:prstGeom>
            <a:solidFill>
              <a:srgbClr val="262626"/>
            </a:solidFill>
            <a:ln cap="flat" cmpd="sng" w="9525">
              <a:solidFill>
                <a:srgbClr val="262626"/>
              </a:solidFill>
              <a:prstDash val="solid"/>
              <a:miter lim="800000"/>
              <a:headEnd len="sm" w="sm" type="none"/>
              <a:tailEnd len="sm" w="sm" type="none"/>
            </a:ln>
          </p:spPr>
        </p:cxnSp>
        <p:cxnSp>
          <p:nvCxnSpPr>
            <p:cNvPr id="141" name="Google Shape;141;g13b57b2f9d0_0_649"/>
            <p:cNvCxnSpPr/>
            <p:nvPr/>
          </p:nvCxnSpPr>
          <p:spPr>
            <a:xfrm>
              <a:off x="6885637" y="1386268"/>
              <a:ext cx="0" cy="640200"/>
            </a:xfrm>
            <a:prstGeom prst="straightConnector1">
              <a:avLst/>
            </a:prstGeom>
            <a:solidFill>
              <a:srgbClr val="262626"/>
            </a:solidFill>
            <a:ln cap="flat" cmpd="sng" w="9525">
              <a:solidFill>
                <a:srgbClr val="262626"/>
              </a:solidFill>
              <a:prstDash val="solid"/>
              <a:miter lim="800000"/>
              <a:headEnd len="sm" w="sm" type="none"/>
              <a:tailEnd len="sm" w="sm" type="none"/>
            </a:ln>
          </p:spPr>
        </p:cxnSp>
        <p:cxnSp>
          <p:nvCxnSpPr>
            <p:cNvPr id="142" name="Google Shape;142;g13b57b2f9d0_0_649"/>
            <p:cNvCxnSpPr/>
            <p:nvPr/>
          </p:nvCxnSpPr>
          <p:spPr>
            <a:xfrm>
              <a:off x="5318306" y="2031563"/>
              <a:ext cx="1567200" cy="0"/>
            </a:xfrm>
            <a:prstGeom prst="straightConnector1">
              <a:avLst/>
            </a:prstGeom>
            <a:solidFill>
              <a:srgbClr val="262626"/>
            </a:solidFill>
            <a:ln cap="flat" cmpd="sng" w="9525">
              <a:solidFill>
                <a:srgbClr val="262626"/>
              </a:solidFill>
              <a:prstDash val="solid"/>
              <a:miter lim="800000"/>
              <a:headEnd len="sm" w="sm" type="none"/>
              <a:tailEnd len="sm" w="sm" type="none"/>
            </a:ln>
          </p:spPr>
        </p:cxnSp>
      </p:grpSp>
      <p:sp>
        <p:nvSpPr>
          <p:cNvPr id="143" name="Google Shape;143;g13b57b2f9d0_0_649"/>
          <p:cNvSpPr txBox="1"/>
          <p:nvPr>
            <p:ph type="title"/>
          </p:nvPr>
        </p:nvSpPr>
        <p:spPr>
          <a:xfrm>
            <a:off x="1172717" y="2094309"/>
            <a:ext cx="6803100" cy="2587800"/>
          </a:xfrm>
          <a:prstGeom prst="rect">
            <a:avLst/>
          </a:prstGeom>
          <a:noFill/>
          <a:ln>
            <a:noFill/>
          </a:ln>
        </p:spPr>
        <p:txBody>
          <a:bodyPr anchorCtr="0" anchor="ctr" bIns="45700" lIns="91425" spcFirstLastPara="1" rIns="91425" wrap="square" tIns="45700">
            <a:noAutofit/>
          </a:bodyPr>
          <a:lstStyle>
            <a:lvl1pPr lvl="0" rtl="0" algn="ctr">
              <a:lnSpc>
                <a:spcPct val="83000"/>
              </a:lnSpc>
              <a:spcBef>
                <a:spcPts val="0"/>
              </a:spcBef>
              <a:spcAft>
                <a:spcPts val="0"/>
              </a:spcAft>
              <a:buClr>
                <a:srgbClr val="262626"/>
              </a:buClr>
              <a:buSzPts val="6200"/>
              <a:buFont typeface="Garamond"/>
              <a:buNone/>
              <a:defRPr sz="6200" cap="none">
                <a:solidFill>
                  <a:srgbClr val="262626"/>
                </a:solidFill>
                <a:latin typeface="Garamond"/>
                <a:ea typeface="Garamond"/>
                <a:cs typeface="Garamond"/>
                <a:sym typeface="Garamon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4" name="Google Shape;144;g13b57b2f9d0_0_649"/>
          <p:cNvSpPr txBox="1"/>
          <p:nvPr>
            <p:ph idx="1" type="body"/>
          </p:nvPr>
        </p:nvSpPr>
        <p:spPr>
          <a:xfrm>
            <a:off x="1172718" y="4682062"/>
            <a:ext cx="6803100" cy="502800"/>
          </a:xfrm>
          <a:prstGeom prst="rect">
            <a:avLst/>
          </a:prstGeom>
          <a:noFill/>
          <a:ln>
            <a:noFill/>
          </a:ln>
        </p:spPr>
        <p:txBody>
          <a:bodyPr anchorCtr="0" anchor="t" bIns="45700" lIns="91425" spcFirstLastPara="1" rIns="91425" wrap="square" tIns="45700">
            <a:normAutofit/>
          </a:bodyPr>
          <a:lstStyle>
            <a:lvl1pPr indent="-228600" lvl="0" marL="457200" rtl="0" algn="ctr">
              <a:lnSpc>
                <a:spcPct val="100000"/>
              </a:lnSpc>
              <a:spcBef>
                <a:spcPts val="900"/>
              </a:spcBef>
              <a:spcAft>
                <a:spcPts val="0"/>
              </a:spcAft>
              <a:buSzPts val="1400"/>
              <a:buNone/>
              <a:defRPr sz="1400">
                <a:solidFill>
                  <a:schemeClr val="dk1"/>
                </a:solidFill>
              </a:defRPr>
            </a:lvl1pPr>
            <a:lvl2pPr indent="-228600" lvl="1" marL="914400" rtl="0" algn="l">
              <a:lnSpc>
                <a:spcPct val="100000"/>
              </a:lnSpc>
              <a:spcBef>
                <a:spcPts val="500"/>
              </a:spcBef>
              <a:spcAft>
                <a:spcPts val="0"/>
              </a:spcAft>
              <a:buSzPts val="1400"/>
              <a:buNone/>
              <a:defRPr sz="1400">
                <a:solidFill>
                  <a:srgbClr val="888888"/>
                </a:solidFill>
              </a:defRPr>
            </a:lvl2pPr>
            <a:lvl3pPr indent="-228600" lvl="2" marL="1371600" rtl="0" algn="l">
              <a:lnSpc>
                <a:spcPct val="100000"/>
              </a:lnSpc>
              <a:spcBef>
                <a:spcPts val="500"/>
              </a:spcBef>
              <a:spcAft>
                <a:spcPts val="0"/>
              </a:spcAft>
              <a:buSzPts val="1400"/>
              <a:buNone/>
              <a:defRPr sz="1400">
                <a:solidFill>
                  <a:srgbClr val="888888"/>
                </a:solidFill>
              </a:defRPr>
            </a:lvl3pPr>
            <a:lvl4pPr indent="-228600" lvl="3" marL="1828800" rtl="0" algn="l">
              <a:lnSpc>
                <a:spcPct val="100000"/>
              </a:lnSpc>
              <a:spcBef>
                <a:spcPts val="500"/>
              </a:spcBef>
              <a:spcAft>
                <a:spcPts val="0"/>
              </a:spcAft>
              <a:buSzPts val="1400"/>
              <a:buNone/>
              <a:defRPr sz="1400">
                <a:solidFill>
                  <a:srgbClr val="888888"/>
                </a:solidFill>
              </a:defRPr>
            </a:lvl4pPr>
            <a:lvl5pPr indent="-228600" lvl="4" marL="2286000" rtl="0" algn="l">
              <a:lnSpc>
                <a:spcPct val="100000"/>
              </a:lnSpc>
              <a:spcBef>
                <a:spcPts val="500"/>
              </a:spcBef>
              <a:spcAft>
                <a:spcPts val="0"/>
              </a:spcAft>
              <a:buSzPts val="1400"/>
              <a:buNone/>
              <a:defRPr sz="1400">
                <a:solidFill>
                  <a:srgbClr val="888888"/>
                </a:solidFill>
              </a:defRPr>
            </a:lvl5pPr>
            <a:lvl6pPr indent="-228600" lvl="5" marL="2743200" rtl="0" algn="l">
              <a:lnSpc>
                <a:spcPct val="100000"/>
              </a:lnSpc>
              <a:spcBef>
                <a:spcPts val="500"/>
              </a:spcBef>
              <a:spcAft>
                <a:spcPts val="0"/>
              </a:spcAft>
              <a:buSzPts val="1400"/>
              <a:buNone/>
              <a:defRPr sz="1400">
                <a:solidFill>
                  <a:srgbClr val="888888"/>
                </a:solidFill>
              </a:defRPr>
            </a:lvl6pPr>
            <a:lvl7pPr indent="-228600" lvl="6" marL="3200400" rtl="0" algn="l">
              <a:lnSpc>
                <a:spcPct val="100000"/>
              </a:lnSpc>
              <a:spcBef>
                <a:spcPts val="500"/>
              </a:spcBef>
              <a:spcAft>
                <a:spcPts val="0"/>
              </a:spcAft>
              <a:buSzPts val="1400"/>
              <a:buNone/>
              <a:defRPr sz="1400">
                <a:solidFill>
                  <a:srgbClr val="888888"/>
                </a:solidFill>
              </a:defRPr>
            </a:lvl7pPr>
            <a:lvl8pPr indent="-228600" lvl="7" marL="3657600" rtl="0" algn="l">
              <a:lnSpc>
                <a:spcPct val="100000"/>
              </a:lnSpc>
              <a:spcBef>
                <a:spcPts val="500"/>
              </a:spcBef>
              <a:spcAft>
                <a:spcPts val="0"/>
              </a:spcAft>
              <a:buSzPts val="1400"/>
              <a:buNone/>
              <a:defRPr sz="1400">
                <a:solidFill>
                  <a:srgbClr val="888888"/>
                </a:solidFill>
              </a:defRPr>
            </a:lvl8pPr>
            <a:lvl9pPr indent="-228600" lvl="8" marL="4114800" rtl="0" algn="l">
              <a:lnSpc>
                <a:spcPct val="100000"/>
              </a:lnSpc>
              <a:spcBef>
                <a:spcPts val="500"/>
              </a:spcBef>
              <a:spcAft>
                <a:spcPts val="0"/>
              </a:spcAft>
              <a:buSzPts val="1400"/>
              <a:buNone/>
              <a:defRPr sz="1400">
                <a:solidFill>
                  <a:srgbClr val="888888"/>
                </a:solidFill>
              </a:defRPr>
            </a:lvl9pPr>
          </a:lstStyle>
          <a:p/>
        </p:txBody>
      </p:sp>
      <p:sp>
        <p:nvSpPr>
          <p:cNvPr id="145" name="Google Shape;145;g13b57b2f9d0_0_649"/>
          <p:cNvSpPr txBox="1"/>
          <p:nvPr>
            <p:ph idx="10" type="dt"/>
          </p:nvPr>
        </p:nvSpPr>
        <p:spPr>
          <a:xfrm>
            <a:off x="3931920" y="1325880"/>
            <a:ext cx="1280100" cy="457200"/>
          </a:xfrm>
          <a:prstGeom prst="rect">
            <a:avLst/>
          </a:prstGeom>
          <a:noFill/>
          <a:ln>
            <a:noFill/>
          </a:ln>
        </p:spPr>
        <p:txBody>
          <a:bodyPr anchorCtr="0" anchor="b" bIns="45700" lIns="91425" spcFirstLastPara="1" rIns="91425" wrap="square" tIns="45700">
            <a:noAutofit/>
          </a:bodyPr>
          <a:lstStyle>
            <a:lvl1pPr lvl="0" rtl="0" algn="ctr">
              <a:spcBef>
                <a:spcPts val="0"/>
              </a:spcBef>
              <a:spcAft>
                <a:spcPts val="0"/>
              </a:spcAft>
              <a:buSzPts val="1400"/>
              <a:buNone/>
              <a:defRPr sz="1100">
                <a:solidFill>
                  <a:srgbClr val="FFFFFF"/>
                </a:solidFill>
                <a:latin typeface="Garamond"/>
                <a:ea typeface="Garamond"/>
                <a:cs typeface="Garamond"/>
                <a:sym typeface="Garamond"/>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6" name="Google Shape;146;g13b57b2f9d0_0_649"/>
          <p:cNvSpPr txBox="1"/>
          <p:nvPr>
            <p:ph idx="11" type="ftr"/>
          </p:nvPr>
        </p:nvSpPr>
        <p:spPr>
          <a:xfrm>
            <a:off x="1104679" y="5211060"/>
            <a:ext cx="4430400" cy="2286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7" name="Google Shape;147;g13b57b2f9d0_0_649"/>
          <p:cNvSpPr txBox="1"/>
          <p:nvPr>
            <p:ph idx="12" type="sldNum"/>
          </p:nvPr>
        </p:nvSpPr>
        <p:spPr>
          <a:xfrm>
            <a:off x="6453378" y="5211060"/>
            <a:ext cx="1584300" cy="228600"/>
          </a:xfrm>
          <a:prstGeom prst="rect">
            <a:avLst/>
          </a:prstGeom>
          <a:noFill/>
          <a:ln>
            <a:noFill/>
          </a:ln>
        </p:spPr>
        <p:txBody>
          <a:bodyPr anchorCtr="0" anchor="b" bIns="45700" lIns="91425" spcFirstLastPara="1" rIns="91425" wrap="square" tIns="45700">
            <a:noAutofit/>
          </a:bodyPr>
          <a:lstStyle>
            <a:lvl1pPr indent="0" lvl="0" marL="0" rtl="0" algn="r">
              <a:spcBef>
                <a:spcPts val="0"/>
              </a:spcBef>
              <a:spcAft>
                <a:spcPts val="0"/>
              </a:spcAft>
              <a:buClr>
                <a:srgbClr val="3F3F3F"/>
              </a:buClr>
              <a:buSzPts val="900"/>
              <a:buFont typeface="Garamond"/>
              <a:buNone/>
              <a:defRPr/>
            </a:lvl1pPr>
            <a:lvl2pPr indent="0" lvl="1" marL="0" rtl="0" algn="r">
              <a:spcBef>
                <a:spcPts val="0"/>
              </a:spcBef>
              <a:spcAft>
                <a:spcPts val="0"/>
              </a:spcAft>
              <a:buClr>
                <a:srgbClr val="3F3F3F"/>
              </a:buClr>
              <a:buSzPts val="900"/>
              <a:buFont typeface="Garamond"/>
              <a:buNone/>
              <a:defRPr/>
            </a:lvl2pPr>
            <a:lvl3pPr indent="0" lvl="2" marL="0" rtl="0" algn="r">
              <a:spcBef>
                <a:spcPts val="0"/>
              </a:spcBef>
              <a:spcAft>
                <a:spcPts val="0"/>
              </a:spcAft>
              <a:buClr>
                <a:srgbClr val="3F3F3F"/>
              </a:buClr>
              <a:buSzPts val="900"/>
              <a:buFont typeface="Garamond"/>
              <a:buNone/>
              <a:defRPr/>
            </a:lvl3pPr>
            <a:lvl4pPr indent="0" lvl="3" marL="0" rtl="0" algn="r">
              <a:spcBef>
                <a:spcPts val="0"/>
              </a:spcBef>
              <a:spcAft>
                <a:spcPts val="0"/>
              </a:spcAft>
              <a:buClr>
                <a:srgbClr val="3F3F3F"/>
              </a:buClr>
              <a:buSzPts val="900"/>
              <a:buFont typeface="Garamond"/>
              <a:buNone/>
              <a:defRPr/>
            </a:lvl4pPr>
            <a:lvl5pPr indent="0" lvl="4" marL="0" rtl="0" algn="r">
              <a:spcBef>
                <a:spcPts val="0"/>
              </a:spcBef>
              <a:spcAft>
                <a:spcPts val="0"/>
              </a:spcAft>
              <a:buClr>
                <a:srgbClr val="3F3F3F"/>
              </a:buClr>
              <a:buSzPts val="900"/>
              <a:buFont typeface="Garamond"/>
              <a:buNone/>
              <a:defRPr/>
            </a:lvl5pPr>
            <a:lvl6pPr indent="0" lvl="5" marL="0" rtl="0" algn="r">
              <a:spcBef>
                <a:spcPts val="0"/>
              </a:spcBef>
              <a:spcAft>
                <a:spcPts val="0"/>
              </a:spcAft>
              <a:buClr>
                <a:srgbClr val="3F3F3F"/>
              </a:buClr>
              <a:buSzPts val="900"/>
              <a:buFont typeface="Garamond"/>
              <a:buNone/>
              <a:defRPr/>
            </a:lvl6pPr>
            <a:lvl7pPr indent="0" lvl="6" marL="0" rtl="0" algn="r">
              <a:spcBef>
                <a:spcPts val="0"/>
              </a:spcBef>
              <a:spcAft>
                <a:spcPts val="0"/>
              </a:spcAft>
              <a:buClr>
                <a:srgbClr val="3F3F3F"/>
              </a:buClr>
              <a:buSzPts val="900"/>
              <a:buFont typeface="Garamond"/>
              <a:buNone/>
              <a:defRPr/>
            </a:lvl7pPr>
            <a:lvl8pPr indent="0" lvl="7" marL="0" rtl="0" algn="r">
              <a:spcBef>
                <a:spcPts val="0"/>
              </a:spcBef>
              <a:spcAft>
                <a:spcPts val="0"/>
              </a:spcAft>
              <a:buClr>
                <a:srgbClr val="3F3F3F"/>
              </a:buClr>
              <a:buSzPts val="900"/>
              <a:buFont typeface="Garamond"/>
              <a:buNone/>
              <a:defRPr/>
            </a:lvl8pPr>
            <a:lvl9pPr indent="0" lvl="8" marL="0" rtl="0" algn="r">
              <a:spcBef>
                <a:spcPts val="0"/>
              </a:spcBef>
              <a:spcAft>
                <a:spcPts val="0"/>
              </a:spcAft>
              <a:buClr>
                <a:srgbClr val="3F3F3F"/>
              </a:buClr>
              <a:buSzPts val="900"/>
              <a:buFont typeface="Garamond"/>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48" name="Shape 148"/>
        <p:cNvGrpSpPr/>
        <p:nvPr/>
      </p:nvGrpSpPr>
      <p:grpSpPr>
        <a:xfrm>
          <a:off x="0" y="0"/>
          <a:ext cx="0" cy="0"/>
          <a:chOff x="0" y="0"/>
          <a:chExt cx="0" cy="0"/>
        </a:xfrm>
      </p:grpSpPr>
      <p:sp>
        <p:nvSpPr>
          <p:cNvPr id="149" name="Google Shape;149;g13b57b2f9d0_0_663"/>
          <p:cNvSpPr txBox="1"/>
          <p:nvPr>
            <p:ph type="title"/>
          </p:nvPr>
        </p:nvSpPr>
        <p:spPr>
          <a:xfrm>
            <a:off x="731520" y="642594"/>
            <a:ext cx="7680900" cy="13716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rgbClr val="262626"/>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0" name="Google Shape;150;g13b57b2f9d0_0_663"/>
          <p:cNvSpPr txBox="1"/>
          <p:nvPr>
            <p:ph idx="1" type="body"/>
          </p:nvPr>
        </p:nvSpPr>
        <p:spPr>
          <a:xfrm>
            <a:off x="731520" y="2103120"/>
            <a:ext cx="3657600" cy="39318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900"/>
              </a:spcBef>
              <a:spcAft>
                <a:spcPts val="0"/>
              </a:spcAft>
              <a:buSzPts val="1800"/>
              <a:buChar char="◦"/>
              <a:defRPr sz="1800"/>
            </a:lvl1pPr>
            <a:lvl2pPr indent="-330200" lvl="1" marL="914400" rtl="0" algn="l">
              <a:lnSpc>
                <a:spcPct val="100000"/>
              </a:lnSpc>
              <a:spcBef>
                <a:spcPts val="500"/>
              </a:spcBef>
              <a:spcAft>
                <a:spcPts val="0"/>
              </a:spcAft>
              <a:buSzPts val="1600"/>
              <a:buChar char="◦"/>
              <a:defRPr sz="1600"/>
            </a:lvl2pPr>
            <a:lvl3pPr indent="-317500" lvl="2" marL="1371600" rtl="0" algn="l">
              <a:lnSpc>
                <a:spcPct val="100000"/>
              </a:lnSpc>
              <a:spcBef>
                <a:spcPts val="500"/>
              </a:spcBef>
              <a:spcAft>
                <a:spcPts val="0"/>
              </a:spcAft>
              <a:buSzPts val="1400"/>
              <a:buChar char="◦"/>
              <a:defRPr sz="1400"/>
            </a:lvl3pPr>
            <a:lvl4pPr indent="-317500" lvl="3" marL="1828800" rtl="0" algn="l">
              <a:lnSpc>
                <a:spcPct val="100000"/>
              </a:lnSpc>
              <a:spcBef>
                <a:spcPts val="500"/>
              </a:spcBef>
              <a:spcAft>
                <a:spcPts val="0"/>
              </a:spcAft>
              <a:buSzPts val="1400"/>
              <a:buChar char="◦"/>
              <a:defRPr sz="1400"/>
            </a:lvl4pPr>
            <a:lvl5pPr indent="-317500" lvl="4" marL="2286000" rtl="0" algn="l">
              <a:lnSpc>
                <a:spcPct val="100000"/>
              </a:lnSpc>
              <a:spcBef>
                <a:spcPts val="500"/>
              </a:spcBef>
              <a:spcAft>
                <a:spcPts val="0"/>
              </a:spcAft>
              <a:buSzPts val="1400"/>
              <a:buChar char="◦"/>
              <a:defRPr sz="1400"/>
            </a:lvl5pPr>
            <a:lvl6pPr indent="-317500" lvl="5" marL="2743200" rtl="0" algn="l">
              <a:lnSpc>
                <a:spcPct val="100000"/>
              </a:lnSpc>
              <a:spcBef>
                <a:spcPts val="500"/>
              </a:spcBef>
              <a:spcAft>
                <a:spcPts val="0"/>
              </a:spcAft>
              <a:buSzPts val="1400"/>
              <a:buChar char="◦"/>
              <a:defRPr sz="1400"/>
            </a:lvl6pPr>
            <a:lvl7pPr indent="-317500" lvl="6" marL="3200400" rtl="0" algn="l">
              <a:lnSpc>
                <a:spcPct val="100000"/>
              </a:lnSpc>
              <a:spcBef>
                <a:spcPts val="500"/>
              </a:spcBef>
              <a:spcAft>
                <a:spcPts val="0"/>
              </a:spcAft>
              <a:buSzPts val="1400"/>
              <a:buChar char="◦"/>
              <a:defRPr sz="1400"/>
            </a:lvl7pPr>
            <a:lvl8pPr indent="-317500" lvl="7" marL="3657600" rtl="0" algn="l">
              <a:lnSpc>
                <a:spcPct val="100000"/>
              </a:lnSpc>
              <a:spcBef>
                <a:spcPts val="500"/>
              </a:spcBef>
              <a:spcAft>
                <a:spcPts val="0"/>
              </a:spcAft>
              <a:buSzPts val="1400"/>
              <a:buChar char="◦"/>
              <a:defRPr sz="1400"/>
            </a:lvl8pPr>
            <a:lvl9pPr indent="-317500" lvl="8" marL="4114800" rtl="0" algn="l">
              <a:lnSpc>
                <a:spcPct val="100000"/>
              </a:lnSpc>
              <a:spcBef>
                <a:spcPts val="500"/>
              </a:spcBef>
              <a:spcAft>
                <a:spcPts val="0"/>
              </a:spcAft>
              <a:buSzPts val="1400"/>
              <a:buChar char="◦"/>
              <a:defRPr sz="1400"/>
            </a:lvl9pPr>
          </a:lstStyle>
          <a:p/>
        </p:txBody>
      </p:sp>
      <p:sp>
        <p:nvSpPr>
          <p:cNvPr id="151" name="Google Shape;151;g13b57b2f9d0_0_663"/>
          <p:cNvSpPr txBox="1"/>
          <p:nvPr>
            <p:ph idx="2" type="body"/>
          </p:nvPr>
        </p:nvSpPr>
        <p:spPr>
          <a:xfrm>
            <a:off x="4754880" y="2103120"/>
            <a:ext cx="3657600" cy="39318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900"/>
              </a:spcBef>
              <a:spcAft>
                <a:spcPts val="0"/>
              </a:spcAft>
              <a:buSzPts val="1800"/>
              <a:buChar char="◦"/>
              <a:defRPr sz="1800"/>
            </a:lvl1pPr>
            <a:lvl2pPr indent="-330200" lvl="1" marL="914400" rtl="0" algn="l">
              <a:lnSpc>
                <a:spcPct val="100000"/>
              </a:lnSpc>
              <a:spcBef>
                <a:spcPts val="500"/>
              </a:spcBef>
              <a:spcAft>
                <a:spcPts val="0"/>
              </a:spcAft>
              <a:buSzPts val="1600"/>
              <a:buChar char="◦"/>
              <a:defRPr sz="1600"/>
            </a:lvl2pPr>
            <a:lvl3pPr indent="-317500" lvl="2" marL="1371600" rtl="0" algn="l">
              <a:lnSpc>
                <a:spcPct val="100000"/>
              </a:lnSpc>
              <a:spcBef>
                <a:spcPts val="500"/>
              </a:spcBef>
              <a:spcAft>
                <a:spcPts val="0"/>
              </a:spcAft>
              <a:buSzPts val="1400"/>
              <a:buChar char="◦"/>
              <a:defRPr sz="1400"/>
            </a:lvl3pPr>
            <a:lvl4pPr indent="-317500" lvl="3" marL="1828800" rtl="0" algn="l">
              <a:lnSpc>
                <a:spcPct val="100000"/>
              </a:lnSpc>
              <a:spcBef>
                <a:spcPts val="500"/>
              </a:spcBef>
              <a:spcAft>
                <a:spcPts val="0"/>
              </a:spcAft>
              <a:buSzPts val="1400"/>
              <a:buChar char="◦"/>
              <a:defRPr sz="1400"/>
            </a:lvl4pPr>
            <a:lvl5pPr indent="-317500" lvl="4" marL="2286000" rtl="0" algn="l">
              <a:lnSpc>
                <a:spcPct val="100000"/>
              </a:lnSpc>
              <a:spcBef>
                <a:spcPts val="500"/>
              </a:spcBef>
              <a:spcAft>
                <a:spcPts val="0"/>
              </a:spcAft>
              <a:buSzPts val="1400"/>
              <a:buChar char="◦"/>
              <a:defRPr sz="1400"/>
            </a:lvl5pPr>
            <a:lvl6pPr indent="-317500" lvl="5" marL="2743200" rtl="0" algn="l">
              <a:lnSpc>
                <a:spcPct val="100000"/>
              </a:lnSpc>
              <a:spcBef>
                <a:spcPts val="500"/>
              </a:spcBef>
              <a:spcAft>
                <a:spcPts val="0"/>
              </a:spcAft>
              <a:buSzPts val="1400"/>
              <a:buChar char="◦"/>
              <a:defRPr sz="1400"/>
            </a:lvl6pPr>
            <a:lvl7pPr indent="-317500" lvl="6" marL="3200400" rtl="0" algn="l">
              <a:lnSpc>
                <a:spcPct val="100000"/>
              </a:lnSpc>
              <a:spcBef>
                <a:spcPts val="500"/>
              </a:spcBef>
              <a:spcAft>
                <a:spcPts val="0"/>
              </a:spcAft>
              <a:buSzPts val="1400"/>
              <a:buChar char="◦"/>
              <a:defRPr sz="1400"/>
            </a:lvl7pPr>
            <a:lvl8pPr indent="-317500" lvl="7" marL="3657600" rtl="0" algn="l">
              <a:lnSpc>
                <a:spcPct val="100000"/>
              </a:lnSpc>
              <a:spcBef>
                <a:spcPts val="500"/>
              </a:spcBef>
              <a:spcAft>
                <a:spcPts val="0"/>
              </a:spcAft>
              <a:buSzPts val="1400"/>
              <a:buChar char="◦"/>
              <a:defRPr sz="1400"/>
            </a:lvl8pPr>
            <a:lvl9pPr indent="-317500" lvl="8" marL="4114800" rtl="0" algn="l">
              <a:lnSpc>
                <a:spcPct val="100000"/>
              </a:lnSpc>
              <a:spcBef>
                <a:spcPts val="500"/>
              </a:spcBef>
              <a:spcAft>
                <a:spcPts val="0"/>
              </a:spcAft>
              <a:buSzPts val="1400"/>
              <a:buChar char="◦"/>
              <a:defRPr sz="1400"/>
            </a:lvl9pPr>
          </a:lstStyle>
          <a:p/>
        </p:txBody>
      </p:sp>
      <p:sp>
        <p:nvSpPr>
          <p:cNvPr id="152" name="Google Shape;152;g13b57b2f9d0_0_663"/>
          <p:cNvSpPr txBox="1"/>
          <p:nvPr>
            <p:ph idx="10" type="dt"/>
          </p:nvPr>
        </p:nvSpPr>
        <p:spPr>
          <a:xfrm>
            <a:off x="312142" y="6302326"/>
            <a:ext cx="2057400" cy="2742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3" name="Google Shape;153;g13b57b2f9d0_0_663"/>
          <p:cNvSpPr txBox="1"/>
          <p:nvPr>
            <p:ph idx="11" type="ftr"/>
          </p:nvPr>
        </p:nvSpPr>
        <p:spPr>
          <a:xfrm>
            <a:off x="2596896" y="6302326"/>
            <a:ext cx="3950100" cy="274200"/>
          </a:xfrm>
          <a:prstGeom prst="rect">
            <a:avLst/>
          </a:prstGeom>
          <a:noFill/>
          <a:ln>
            <a:noFill/>
          </a:ln>
        </p:spPr>
        <p:txBody>
          <a:bodyPr anchorCtr="0" anchor="b"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4" name="Google Shape;154;g13b57b2f9d0_0_663"/>
          <p:cNvSpPr txBox="1"/>
          <p:nvPr>
            <p:ph idx="12" type="sldNum"/>
          </p:nvPr>
        </p:nvSpPr>
        <p:spPr>
          <a:xfrm>
            <a:off x="7753042" y="6302326"/>
            <a:ext cx="1097400" cy="274200"/>
          </a:xfrm>
          <a:prstGeom prst="rect">
            <a:avLst/>
          </a:prstGeom>
          <a:noFill/>
          <a:ln>
            <a:noFill/>
          </a:ln>
        </p:spPr>
        <p:txBody>
          <a:bodyPr anchorCtr="0" anchor="b" bIns="45700" lIns="91425" spcFirstLastPara="1" rIns="91425" wrap="square" tIns="45700">
            <a:noAutofit/>
          </a:bodyPr>
          <a:lstStyle>
            <a:lvl1pPr indent="0" lvl="0" marL="0" rtl="0" algn="r">
              <a:spcBef>
                <a:spcPts val="0"/>
              </a:spcBef>
              <a:spcAft>
                <a:spcPts val="0"/>
              </a:spcAft>
              <a:buClr>
                <a:srgbClr val="3F3F3F"/>
              </a:buClr>
              <a:buSzPts val="900"/>
              <a:buFont typeface="Garamond"/>
              <a:buNone/>
              <a:defRPr/>
            </a:lvl1pPr>
            <a:lvl2pPr indent="0" lvl="1" marL="0" rtl="0" algn="r">
              <a:spcBef>
                <a:spcPts val="0"/>
              </a:spcBef>
              <a:spcAft>
                <a:spcPts val="0"/>
              </a:spcAft>
              <a:buClr>
                <a:srgbClr val="3F3F3F"/>
              </a:buClr>
              <a:buSzPts val="900"/>
              <a:buFont typeface="Garamond"/>
              <a:buNone/>
              <a:defRPr/>
            </a:lvl2pPr>
            <a:lvl3pPr indent="0" lvl="2" marL="0" rtl="0" algn="r">
              <a:spcBef>
                <a:spcPts val="0"/>
              </a:spcBef>
              <a:spcAft>
                <a:spcPts val="0"/>
              </a:spcAft>
              <a:buClr>
                <a:srgbClr val="3F3F3F"/>
              </a:buClr>
              <a:buSzPts val="900"/>
              <a:buFont typeface="Garamond"/>
              <a:buNone/>
              <a:defRPr/>
            </a:lvl3pPr>
            <a:lvl4pPr indent="0" lvl="3" marL="0" rtl="0" algn="r">
              <a:spcBef>
                <a:spcPts val="0"/>
              </a:spcBef>
              <a:spcAft>
                <a:spcPts val="0"/>
              </a:spcAft>
              <a:buClr>
                <a:srgbClr val="3F3F3F"/>
              </a:buClr>
              <a:buSzPts val="900"/>
              <a:buFont typeface="Garamond"/>
              <a:buNone/>
              <a:defRPr/>
            </a:lvl4pPr>
            <a:lvl5pPr indent="0" lvl="4" marL="0" rtl="0" algn="r">
              <a:spcBef>
                <a:spcPts val="0"/>
              </a:spcBef>
              <a:spcAft>
                <a:spcPts val="0"/>
              </a:spcAft>
              <a:buClr>
                <a:srgbClr val="3F3F3F"/>
              </a:buClr>
              <a:buSzPts val="900"/>
              <a:buFont typeface="Garamond"/>
              <a:buNone/>
              <a:defRPr/>
            </a:lvl5pPr>
            <a:lvl6pPr indent="0" lvl="5" marL="0" rtl="0" algn="r">
              <a:spcBef>
                <a:spcPts val="0"/>
              </a:spcBef>
              <a:spcAft>
                <a:spcPts val="0"/>
              </a:spcAft>
              <a:buClr>
                <a:srgbClr val="3F3F3F"/>
              </a:buClr>
              <a:buSzPts val="900"/>
              <a:buFont typeface="Garamond"/>
              <a:buNone/>
              <a:defRPr/>
            </a:lvl6pPr>
            <a:lvl7pPr indent="0" lvl="6" marL="0" rtl="0" algn="r">
              <a:spcBef>
                <a:spcPts val="0"/>
              </a:spcBef>
              <a:spcAft>
                <a:spcPts val="0"/>
              </a:spcAft>
              <a:buClr>
                <a:srgbClr val="3F3F3F"/>
              </a:buClr>
              <a:buSzPts val="900"/>
              <a:buFont typeface="Garamond"/>
              <a:buNone/>
              <a:defRPr/>
            </a:lvl7pPr>
            <a:lvl8pPr indent="0" lvl="7" marL="0" rtl="0" algn="r">
              <a:spcBef>
                <a:spcPts val="0"/>
              </a:spcBef>
              <a:spcAft>
                <a:spcPts val="0"/>
              </a:spcAft>
              <a:buClr>
                <a:srgbClr val="3F3F3F"/>
              </a:buClr>
              <a:buSzPts val="900"/>
              <a:buFont typeface="Garamond"/>
              <a:buNone/>
              <a:defRPr/>
            </a:lvl8pPr>
            <a:lvl9pPr indent="0" lvl="8" marL="0" rtl="0" algn="r">
              <a:spcBef>
                <a:spcPts val="0"/>
              </a:spcBef>
              <a:spcAft>
                <a:spcPts val="0"/>
              </a:spcAft>
              <a:buClr>
                <a:srgbClr val="3F3F3F"/>
              </a:buClr>
              <a:buSzPts val="900"/>
              <a:buFont typeface="Garamond"/>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55" name="Shape 155"/>
        <p:cNvGrpSpPr/>
        <p:nvPr/>
      </p:nvGrpSpPr>
      <p:grpSpPr>
        <a:xfrm>
          <a:off x="0" y="0"/>
          <a:ext cx="0" cy="0"/>
          <a:chOff x="0" y="0"/>
          <a:chExt cx="0" cy="0"/>
        </a:xfrm>
      </p:grpSpPr>
      <p:sp>
        <p:nvSpPr>
          <p:cNvPr id="156" name="Google Shape;156;g13b57b2f9d0_0_670"/>
          <p:cNvSpPr txBox="1"/>
          <p:nvPr>
            <p:ph type="title"/>
          </p:nvPr>
        </p:nvSpPr>
        <p:spPr>
          <a:xfrm>
            <a:off x="731520" y="642594"/>
            <a:ext cx="7680900" cy="13716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rgbClr val="262626"/>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7" name="Google Shape;157;g13b57b2f9d0_0_670"/>
          <p:cNvSpPr txBox="1"/>
          <p:nvPr>
            <p:ph idx="1" type="body"/>
          </p:nvPr>
        </p:nvSpPr>
        <p:spPr>
          <a:xfrm>
            <a:off x="731520" y="2074334"/>
            <a:ext cx="3657600" cy="640200"/>
          </a:xfrm>
          <a:prstGeom prst="rect">
            <a:avLst/>
          </a:prstGeom>
          <a:noFill/>
          <a:ln>
            <a:noFill/>
          </a:ln>
        </p:spPr>
        <p:txBody>
          <a:bodyPr anchorCtr="0" anchor="ctr" bIns="45700" lIns="91425" spcFirstLastPara="1" rIns="91425" wrap="square" tIns="45700">
            <a:normAutofit/>
          </a:bodyPr>
          <a:lstStyle>
            <a:lvl1pPr indent="-228600" lvl="0" marL="457200" rtl="0" algn="ctr">
              <a:lnSpc>
                <a:spcPct val="100000"/>
              </a:lnSpc>
              <a:spcBef>
                <a:spcPts val="0"/>
              </a:spcBef>
              <a:spcAft>
                <a:spcPts val="0"/>
              </a:spcAft>
              <a:buSzPts val="1900"/>
              <a:buNone/>
              <a:defRPr b="0" sz="1900">
                <a:solidFill>
                  <a:schemeClr val="dk2"/>
                </a:solidFill>
                <a:latin typeface="Garamond"/>
                <a:ea typeface="Garamond"/>
                <a:cs typeface="Garamond"/>
                <a:sym typeface="Garamond"/>
              </a:defRPr>
            </a:lvl1pPr>
            <a:lvl2pPr indent="-228600" lvl="1" marL="914400" rtl="0" algn="l">
              <a:lnSpc>
                <a:spcPct val="100000"/>
              </a:lnSpc>
              <a:spcBef>
                <a:spcPts val="500"/>
              </a:spcBef>
              <a:spcAft>
                <a:spcPts val="0"/>
              </a:spcAft>
              <a:buSzPts val="1900"/>
              <a:buNone/>
              <a:defRPr b="1" sz="1900"/>
            </a:lvl2pPr>
            <a:lvl3pPr indent="-228600" lvl="2" marL="1371600" rtl="0" algn="l">
              <a:lnSpc>
                <a:spcPct val="100000"/>
              </a:lnSpc>
              <a:spcBef>
                <a:spcPts val="500"/>
              </a:spcBef>
              <a:spcAft>
                <a:spcPts val="0"/>
              </a:spcAft>
              <a:buSzPts val="1800"/>
              <a:buNone/>
              <a:defRPr b="1" sz="1800"/>
            </a:lvl3pPr>
            <a:lvl4pPr indent="-228600" lvl="3" marL="1828800" rtl="0" algn="l">
              <a:lnSpc>
                <a:spcPct val="100000"/>
              </a:lnSpc>
              <a:spcBef>
                <a:spcPts val="500"/>
              </a:spcBef>
              <a:spcAft>
                <a:spcPts val="0"/>
              </a:spcAft>
              <a:buSzPts val="1600"/>
              <a:buNone/>
              <a:defRPr b="1" sz="1600"/>
            </a:lvl4pPr>
            <a:lvl5pPr indent="-228600" lvl="4" marL="2286000" rtl="0" algn="l">
              <a:lnSpc>
                <a:spcPct val="100000"/>
              </a:lnSpc>
              <a:spcBef>
                <a:spcPts val="500"/>
              </a:spcBef>
              <a:spcAft>
                <a:spcPts val="0"/>
              </a:spcAft>
              <a:buSzPts val="1600"/>
              <a:buNone/>
              <a:defRPr b="1" sz="1600"/>
            </a:lvl5pPr>
            <a:lvl6pPr indent="-228600" lvl="5" marL="2743200" rtl="0" algn="l">
              <a:lnSpc>
                <a:spcPct val="100000"/>
              </a:lnSpc>
              <a:spcBef>
                <a:spcPts val="500"/>
              </a:spcBef>
              <a:spcAft>
                <a:spcPts val="0"/>
              </a:spcAft>
              <a:buSzPts val="1600"/>
              <a:buNone/>
              <a:defRPr b="1" sz="1600"/>
            </a:lvl6pPr>
            <a:lvl7pPr indent="-228600" lvl="6" marL="3200400" rtl="0" algn="l">
              <a:lnSpc>
                <a:spcPct val="100000"/>
              </a:lnSpc>
              <a:spcBef>
                <a:spcPts val="500"/>
              </a:spcBef>
              <a:spcAft>
                <a:spcPts val="0"/>
              </a:spcAft>
              <a:buSzPts val="1600"/>
              <a:buNone/>
              <a:defRPr b="1" sz="1600"/>
            </a:lvl7pPr>
            <a:lvl8pPr indent="-228600" lvl="7" marL="3657600" rtl="0" algn="l">
              <a:lnSpc>
                <a:spcPct val="100000"/>
              </a:lnSpc>
              <a:spcBef>
                <a:spcPts val="500"/>
              </a:spcBef>
              <a:spcAft>
                <a:spcPts val="0"/>
              </a:spcAft>
              <a:buSzPts val="1600"/>
              <a:buNone/>
              <a:defRPr b="1" sz="1600"/>
            </a:lvl8pPr>
            <a:lvl9pPr indent="-228600" lvl="8" marL="4114800" rtl="0" algn="l">
              <a:lnSpc>
                <a:spcPct val="100000"/>
              </a:lnSpc>
              <a:spcBef>
                <a:spcPts val="500"/>
              </a:spcBef>
              <a:spcAft>
                <a:spcPts val="0"/>
              </a:spcAft>
              <a:buSzPts val="1600"/>
              <a:buNone/>
              <a:defRPr b="1" sz="1600"/>
            </a:lvl9pPr>
          </a:lstStyle>
          <a:p/>
        </p:txBody>
      </p:sp>
      <p:sp>
        <p:nvSpPr>
          <p:cNvPr id="158" name="Google Shape;158;g13b57b2f9d0_0_670"/>
          <p:cNvSpPr txBox="1"/>
          <p:nvPr>
            <p:ph idx="2" type="body"/>
          </p:nvPr>
        </p:nvSpPr>
        <p:spPr>
          <a:xfrm>
            <a:off x="731520" y="2755898"/>
            <a:ext cx="3657600" cy="32004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900"/>
              </a:spcBef>
              <a:spcAft>
                <a:spcPts val="0"/>
              </a:spcAft>
              <a:buSzPts val="1800"/>
              <a:buChar char="◦"/>
              <a:defRPr sz="1800"/>
            </a:lvl1pPr>
            <a:lvl2pPr indent="-330200" lvl="1" marL="914400" rtl="0" algn="l">
              <a:lnSpc>
                <a:spcPct val="100000"/>
              </a:lnSpc>
              <a:spcBef>
                <a:spcPts val="500"/>
              </a:spcBef>
              <a:spcAft>
                <a:spcPts val="0"/>
              </a:spcAft>
              <a:buSzPts val="1600"/>
              <a:buChar char="◦"/>
              <a:defRPr sz="1600"/>
            </a:lvl2pPr>
            <a:lvl3pPr indent="-317500" lvl="2" marL="1371600" rtl="0" algn="l">
              <a:lnSpc>
                <a:spcPct val="100000"/>
              </a:lnSpc>
              <a:spcBef>
                <a:spcPts val="500"/>
              </a:spcBef>
              <a:spcAft>
                <a:spcPts val="0"/>
              </a:spcAft>
              <a:buSzPts val="1400"/>
              <a:buChar char="◦"/>
              <a:defRPr sz="1400"/>
            </a:lvl3pPr>
            <a:lvl4pPr indent="-317500" lvl="3" marL="1828800" rtl="0" algn="l">
              <a:lnSpc>
                <a:spcPct val="100000"/>
              </a:lnSpc>
              <a:spcBef>
                <a:spcPts val="500"/>
              </a:spcBef>
              <a:spcAft>
                <a:spcPts val="0"/>
              </a:spcAft>
              <a:buSzPts val="1400"/>
              <a:buChar char="◦"/>
              <a:defRPr sz="1400"/>
            </a:lvl4pPr>
            <a:lvl5pPr indent="-317500" lvl="4" marL="2286000" rtl="0" algn="l">
              <a:lnSpc>
                <a:spcPct val="100000"/>
              </a:lnSpc>
              <a:spcBef>
                <a:spcPts val="500"/>
              </a:spcBef>
              <a:spcAft>
                <a:spcPts val="0"/>
              </a:spcAft>
              <a:buSzPts val="1400"/>
              <a:buChar char="◦"/>
              <a:defRPr sz="1400"/>
            </a:lvl5pPr>
            <a:lvl6pPr indent="-317500" lvl="5" marL="2743200" rtl="0" algn="l">
              <a:lnSpc>
                <a:spcPct val="100000"/>
              </a:lnSpc>
              <a:spcBef>
                <a:spcPts val="500"/>
              </a:spcBef>
              <a:spcAft>
                <a:spcPts val="0"/>
              </a:spcAft>
              <a:buSzPts val="1400"/>
              <a:buChar char="◦"/>
              <a:defRPr sz="1400"/>
            </a:lvl6pPr>
            <a:lvl7pPr indent="-317500" lvl="6" marL="3200400" rtl="0" algn="l">
              <a:lnSpc>
                <a:spcPct val="100000"/>
              </a:lnSpc>
              <a:spcBef>
                <a:spcPts val="500"/>
              </a:spcBef>
              <a:spcAft>
                <a:spcPts val="0"/>
              </a:spcAft>
              <a:buSzPts val="1400"/>
              <a:buChar char="◦"/>
              <a:defRPr sz="1400"/>
            </a:lvl7pPr>
            <a:lvl8pPr indent="-317500" lvl="7" marL="3657600" rtl="0" algn="l">
              <a:lnSpc>
                <a:spcPct val="100000"/>
              </a:lnSpc>
              <a:spcBef>
                <a:spcPts val="500"/>
              </a:spcBef>
              <a:spcAft>
                <a:spcPts val="0"/>
              </a:spcAft>
              <a:buSzPts val="1400"/>
              <a:buChar char="◦"/>
              <a:defRPr sz="1400"/>
            </a:lvl8pPr>
            <a:lvl9pPr indent="-317500" lvl="8" marL="4114800" rtl="0" algn="l">
              <a:lnSpc>
                <a:spcPct val="100000"/>
              </a:lnSpc>
              <a:spcBef>
                <a:spcPts val="500"/>
              </a:spcBef>
              <a:spcAft>
                <a:spcPts val="0"/>
              </a:spcAft>
              <a:buSzPts val="1400"/>
              <a:buChar char="◦"/>
              <a:defRPr sz="1400"/>
            </a:lvl9pPr>
          </a:lstStyle>
          <a:p/>
        </p:txBody>
      </p:sp>
      <p:sp>
        <p:nvSpPr>
          <p:cNvPr id="159" name="Google Shape;159;g13b57b2f9d0_0_670"/>
          <p:cNvSpPr txBox="1"/>
          <p:nvPr>
            <p:ph idx="3" type="body"/>
          </p:nvPr>
        </p:nvSpPr>
        <p:spPr>
          <a:xfrm>
            <a:off x="4754880" y="2074334"/>
            <a:ext cx="3657600" cy="640200"/>
          </a:xfrm>
          <a:prstGeom prst="rect">
            <a:avLst/>
          </a:prstGeom>
          <a:noFill/>
          <a:ln>
            <a:noFill/>
          </a:ln>
        </p:spPr>
        <p:txBody>
          <a:bodyPr anchorCtr="0" anchor="ctr" bIns="45700" lIns="91425" spcFirstLastPara="1" rIns="91425" wrap="square" tIns="45700">
            <a:normAutofit/>
          </a:bodyPr>
          <a:lstStyle>
            <a:lvl1pPr indent="-228600" lvl="0" marL="457200" rtl="0" algn="ctr">
              <a:lnSpc>
                <a:spcPct val="100000"/>
              </a:lnSpc>
              <a:spcBef>
                <a:spcPts val="0"/>
              </a:spcBef>
              <a:spcAft>
                <a:spcPts val="0"/>
              </a:spcAft>
              <a:buSzPts val="1900"/>
              <a:buNone/>
              <a:defRPr b="0" sz="1900">
                <a:solidFill>
                  <a:schemeClr val="dk2"/>
                </a:solidFill>
              </a:defRPr>
            </a:lvl1pPr>
            <a:lvl2pPr indent="-228600" lvl="1" marL="914400" rtl="0" algn="l">
              <a:lnSpc>
                <a:spcPct val="100000"/>
              </a:lnSpc>
              <a:spcBef>
                <a:spcPts val="500"/>
              </a:spcBef>
              <a:spcAft>
                <a:spcPts val="0"/>
              </a:spcAft>
              <a:buSzPts val="1900"/>
              <a:buNone/>
              <a:defRPr b="1" sz="1900"/>
            </a:lvl2pPr>
            <a:lvl3pPr indent="-228600" lvl="2" marL="1371600" rtl="0" algn="l">
              <a:lnSpc>
                <a:spcPct val="100000"/>
              </a:lnSpc>
              <a:spcBef>
                <a:spcPts val="500"/>
              </a:spcBef>
              <a:spcAft>
                <a:spcPts val="0"/>
              </a:spcAft>
              <a:buSzPts val="1800"/>
              <a:buNone/>
              <a:defRPr b="1" sz="1800"/>
            </a:lvl3pPr>
            <a:lvl4pPr indent="-228600" lvl="3" marL="1828800" rtl="0" algn="l">
              <a:lnSpc>
                <a:spcPct val="100000"/>
              </a:lnSpc>
              <a:spcBef>
                <a:spcPts val="500"/>
              </a:spcBef>
              <a:spcAft>
                <a:spcPts val="0"/>
              </a:spcAft>
              <a:buSzPts val="1600"/>
              <a:buNone/>
              <a:defRPr b="1" sz="1600"/>
            </a:lvl4pPr>
            <a:lvl5pPr indent="-228600" lvl="4" marL="2286000" rtl="0" algn="l">
              <a:lnSpc>
                <a:spcPct val="100000"/>
              </a:lnSpc>
              <a:spcBef>
                <a:spcPts val="500"/>
              </a:spcBef>
              <a:spcAft>
                <a:spcPts val="0"/>
              </a:spcAft>
              <a:buSzPts val="1600"/>
              <a:buNone/>
              <a:defRPr b="1" sz="1600"/>
            </a:lvl5pPr>
            <a:lvl6pPr indent="-228600" lvl="5" marL="2743200" rtl="0" algn="l">
              <a:lnSpc>
                <a:spcPct val="100000"/>
              </a:lnSpc>
              <a:spcBef>
                <a:spcPts val="500"/>
              </a:spcBef>
              <a:spcAft>
                <a:spcPts val="0"/>
              </a:spcAft>
              <a:buSzPts val="1600"/>
              <a:buNone/>
              <a:defRPr b="1" sz="1600"/>
            </a:lvl6pPr>
            <a:lvl7pPr indent="-228600" lvl="6" marL="3200400" rtl="0" algn="l">
              <a:lnSpc>
                <a:spcPct val="100000"/>
              </a:lnSpc>
              <a:spcBef>
                <a:spcPts val="500"/>
              </a:spcBef>
              <a:spcAft>
                <a:spcPts val="0"/>
              </a:spcAft>
              <a:buSzPts val="1600"/>
              <a:buNone/>
              <a:defRPr b="1" sz="1600"/>
            </a:lvl7pPr>
            <a:lvl8pPr indent="-228600" lvl="7" marL="3657600" rtl="0" algn="l">
              <a:lnSpc>
                <a:spcPct val="100000"/>
              </a:lnSpc>
              <a:spcBef>
                <a:spcPts val="500"/>
              </a:spcBef>
              <a:spcAft>
                <a:spcPts val="0"/>
              </a:spcAft>
              <a:buSzPts val="1600"/>
              <a:buNone/>
              <a:defRPr b="1" sz="1600"/>
            </a:lvl8pPr>
            <a:lvl9pPr indent="-228600" lvl="8" marL="4114800" rtl="0" algn="l">
              <a:lnSpc>
                <a:spcPct val="100000"/>
              </a:lnSpc>
              <a:spcBef>
                <a:spcPts val="500"/>
              </a:spcBef>
              <a:spcAft>
                <a:spcPts val="0"/>
              </a:spcAft>
              <a:buSzPts val="1600"/>
              <a:buNone/>
              <a:defRPr b="1" sz="1600"/>
            </a:lvl9pPr>
          </a:lstStyle>
          <a:p/>
        </p:txBody>
      </p:sp>
      <p:sp>
        <p:nvSpPr>
          <p:cNvPr id="160" name="Google Shape;160;g13b57b2f9d0_0_670"/>
          <p:cNvSpPr txBox="1"/>
          <p:nvPr>
            <p:ph idx="4" type="body"/>
          </p:nvPr>
        </p:nvSpPr>
        <p:spPr>
          <a:xfrm>
            <a:off x="4754880" y="2756581"/>
            <a:ext cx="3657600" cy="32004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900"/>
              </a:spcBef>
              <a:spcAft>
                <a:spcPts val="0"/>
              </a:spcAft>
              <a:buSzPts val="1800"/>
              <a:buChar char="◦"/>
              <a:defRPr sz="1800"/>
            </a:lvl1pPr>
            <a:lvl2pPr indent="-330200" lvl="1" marL="914400" rtl="0" algn="l">
              <a:lnSpc>
                <a:spcPct val="100000"/>
              </a:lnSpc>
              <a:spcBef>
                <a:spcPts val="500"/>
              </a:spcBef>
              <a:spcAft>
                <a:spcPts val="0"/>
              </a:spcAft>
              <a:buSzPts val="1600"/>
              <a:buChar char="◦"/>
              <a:defRPr sz="1600"/>
            </a:lvl2pPr>
            <a:lvl3pPr indent="-317500" lvl="2" marL="1371600" rtl="0" algn="l">
              <a:lnSpc>
                <a:spcPct val="100000"/>
              </a:lnSpc>
              <a:spcBef>
                <a:spcPts val="500"/>
              </a:spcBef>
              <a:spcAft>
                <a:spcPts val="0"/>
              </a:spcAft>
              <a:buSzPts val="1400"/>
              <a:buChar char="◦"/>
              <a:defRPr sz="1400"/>
            </a:lvl3pPr>
            <a:lvl4pPr indent="-317500" lvl="3" marL="1828800" rtl="0" algn="l">
              <a:lnSpc>
                <a:spcPct val="100000"/>
              </a:lnSpc>
              <a:spcBef>
                <a:spcPts val="500"/>
              </a:spcBef>
              <a:spcAft>
                <a:spcPts val="0"/>
              </a:spcAft>
              <a:buSzPts val="1400"/>
              <a:buChar char="◦"/>
              <a:defRPr sz="1400"/>
            </a:lvl4pPr>
            <a:lvl5pPr indent="-317500" lvl="4" marL="2286000" rtl="0" algn="l">
              <a:lnSpc>
                <a:spcPct val="100000"/>
              </a:lnSpc>
              <a:spcBef>
                <a:spcPts val="500"/>
              </a:spcBef>
              <a:spcAft>
                <a:spcPts val="0"/>
              </a:spcAft>
              <a:buSzPts val="1400"/>
              <a:buChar char="◦"/>
              <a:defRPr sz="1400"/>
            </a:lvl5pPr>
            <a:lvl6pPr indent="-317500" lvl="5" marL="2743200" rtl="0" algn="l">
              <a:lnSpc>
                <a:spcPct val="100000"/>
              </a:lnSpc>
              <a:spcBef>
                <a:spcPts val="500"/>
              </a:spcBef>
              <a:spcAft>
                <a:spcPts val="0"/>
              </a:spcAft>
              <a:buSzPts val="1400"/>
              <a:buChar char="◦"/>
              <a:defRPr sz="1400"/>
            </a:lvl6pPr>
            <a:lvl7pPr indent="-317500" lvl="6" marL="3200400" rtl="0" algn="l">
              <a:lnSpc>
                <a:spcPct val="100000"/>
              </a:lnSpc>
              <a:spcBef>
                <a:spcPts val="500"/>
              </a:spcBef>
              <a:spcAft>
                <a:spcPts val="0"/>
              </a:spcAft>
              <a:buSzPts val="1400"/>
              <a:buChar char="◦"/>
              <a:defRPr sz="1400"/>
            </a:lvl7pPr>
            <a:lvl8pPr indent="-317500" lvl="7" marL="3657600" rtl="0" algn="l">
              <a:lnSpc>
                <a:spcPct val="100000"/>
              </a:lnSpc>
              <a:spcBef>
                <a:spcPts val="500"/>
              </a:spcBef>
              <a:spcAft>
                <a:spcPts val="0"/>
              </a:spcAft>
              <a:buSzPts val="1400"/>
              <a:buChar char="◦"/>
              <a:defRPr sz="1400"/>
            </a:lvl8pPr>
            <a:lvl9pPr indent="-317500" lvl="8" marL="4114800" rtl="0" algn="l">
              <a:lnSpc>
                <a:spcPct val="100000"/>
              </a:lnSpc>
              <a:spcBef>
                <a:spcPts val="500"/>
              </a:spcBef>
              <a:spcAft>
                <a:spcPts val="0"/>
              </a:spcAft>
              <a:buSzPts val="1400"/>
              <a:buChar char="◦"/>
              <a:defRPr sz="1400"/>
            </a:lvl9pPr>
          </a:lstStyle>
          <a:p/>
        </p:txBody>
      </p:sp>
      <p:sp>
        <p:nvSpPr>
          <p:cNvPr id="161" name="Google Shape;161;g13b57b2f9d0_0_670"/>
          <p:cNvSpPr txBox="1"/>
          <p:nvPr>
            <p:ph idx="10" type="dt"/>
          </p:nvPr>
        </p:nvSpPr>
        <p:spPr>
          <a:xfrm>
            <a:off x="312142" y="6302326"/>
            <a:ext cx="2057400" cy="2742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2" name="Google Shape;162;g13b57b2f9d0_0_670"/>
          <p:cNvSpPr txBox="1"/>
          <p:nvPr>
            <p:ph idx="11" type="ftr"/>
          </p:nvPr>
        </p:nvSpPr>
        <p:spPr>
          <a:xfrm>
            <a:off x="2596896" y="6302326"/>
            <a:ext cx="3950100" cy="274200"/>
          </a:xfrm>
          <a:prstGeom prst="rect">
            <a:avLst/>
          </a:prstGeom>
          <a:noFill/>
          <a:ln>
            <a:noFill/>
          </a:ln>
        </p:spPr>
        <p:txBody>
          <a:bodyPr anchorCtr="0" anchor="b"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3" name="Google Shape;163;g13b57b2f9d0_0_670"/>
          <p:cNvSpPr txBox="1"/>
          <p:nvPr>
            <p:ph idx="12" type="sldNum"/>
          </p:nvPr>
        </p:nvSpPr>
        <p:spPr>
          <a:xfrm>
            <a:off x="7753042" y="6302326"/>
            <a:ext cx="1097400" cy="274200"/>
          </a:xfrm>
          <a:prstGeom prst="rect">
            <a:avLst/>
          </a:prstGeom>
          <a:noFill/>
          <a:ln>
            <a:noFill/>
          </a:ln>
        </p:spPr>
        <p:txBody>
          <a:bodyPr anchorCtr="0" anchor="b" bIns="45700" lIns="91425" spcFirstLastPara="1" rIns="91425" wrap="square" tIns="45700">
            <a:noAutofit/>
          </a:bodyPr>
          <a:lstStyle>
            <a:lvl1pPr indent="0" lvl="0" marL="0" rtl="0" algn="r">
              <a:spcBef>
                <a:spcPts val="0"/>
              </a:spcBef>
              <a:spcAft>
                <a:spcPts val="0"/>
              </a:spcAft>
              <a:buClr>
                <a:srgbClr val="3F3F3F"/>
              </a:buClr>
              <a:buSzPts val="900"/>
              <a:buFont typeface="Garamond"/>
              <a:buNone/>
              <a:defRPr/>
            </a:lvl1pPr>
            <a:lvl2pPr indent="0" lvl="1" marL="0" rtl="0" algn="r">
              <a:spcBef>
                <a:spcPts val="0"/>
              </a:spcBef>
              <a:spcAft>
                <a:spcPts val="0"/>
              </a:spcAft>
              <a:buClr>
                <a:srgbClr val="3F3F3F"/>
              </a:buClr>
              <a:buSzPts val="900"/>
              <a:buFont typeface="Garamond"/>
              <a:buNone/>
              <a:defRPr/>
            </a:lvl2pPr>
            <a:lvl3pPr indent="0" lvl="2" marL="0" rtl="0" algn="r">
              <a:spcBef>
                <a:spcPts val="0"/>
              </a:spcBef>
              <a:spcAft>
                <a:spcPts val="0"/>
              </a:spcAft>
              <a:buClr>
                <a:srgbClr val="3F3F3F"/>
              </a:buClr>
              <a:buSzPts val="900"/>
              <a:buFont typeface="Garamond"/>
              <a:buNone/>
              <a:defRPr/>
            </a:lvl3pPr>
            <a:lvl4pPr indent="0" lvl="3" marL="0" rtl="0" algn="r">
              <a:spcBef>
                <a:spcPts val="0"/>
              </a:spcBef>
              <a:spcAft>
                <a:spcPts val="0"/>
              </a:spcAft>
              <a:buClr>
                <a:srgbClr val="3F3F3F"/>
              </a:buClr>
              <a:buSzPts val="900"/>
              <a:buFont typeface="Garamond"/>
              <a:buNone/>
              <a:defRPr/>
            </a:lvl4pPr>
            <a:lvl5pPr indent="0" lvl="4" marL="0" rtl="0" algn="r">
              <a:spcBef>
                <a:spcPts val="0"/>
              </a:spcBef>
              <a:spcAft>
                <a:spcPts val="0"/>
              </a:spcAft>
              <a:buClr>
                <a:srgbClr val="3F3F3F"/>
              </a:buClr>
              <a:buSzPts val="900"/>
              <a:buFont typeface="Garamond"/>
              <a:buNone/>
              <a:defRPr/>
            </a:lvl5pPr>
            <a:lvl6pPr indent="0" lvl="5" marL="0" rtl="0" algn="r">
              <a:spcBef>
                <a:spcPts val="0"/>
              </a:spcBef>
              <a:spcAft>
                <a:spcPts val="0"/>
              </a:spcAft>
              <a:buClr>
                <a:srgbClr val="3F3F3F"/>
              </a:buClr>
              <a:buSzPts val="900"/>
              <a:buFont typeface="Garamond"/>
              <a:buNone/>
              <a:defRPr/>
            </a:lvl6pPr>
            <a:lvl7pPr indent="0" lvl="6" marL="0" rtl="0" algn="r">
              <a:spcBef>
                <a:spcPts val="0"/>
              </a:spcBef>
              <a:spcAft>
                <a:spcPts val="0"/>
              </a:spcAft>
              <a:buClr>
                <a:srgbClr val="3F3F3F"/>
              </a:buClr>
              <a:buSzPts val="900"/>
              <a:buFont typeface="Garamond"/>
              <a:buNone/>
              <a:defRPr/>
            </a:lvl7pPr>
            <a:lvl8pPr indent="0" lvl="7" marL="0" rtl="0" algn="r">
              <a:spcBef>
                <a:spcPts val="0"/>
              </a:spcBef>
              <a:spcAft>
                <a:spcPts val="0"/>
              </a:spcAft>
              <a:buClr>
                <a:srgbClr val="3F3F3F"/>
              </a:buClr>
              <a:buSzPts val="900"/>
              <a:buFont typeface="Garamond"/>
              <a:buNone/>
              <a:defRPr/>
            </a:lvl8pPr>
            <a:lvl9pPr indent="0" lvl="8" marL="0" rtl="0" algn="r">
              <a:spcBef>
                <a:spcPts val="0"/>
              </a:spcBef>
              <a:spcAft>
                <a:spcPts val="0"/>
              </a:spcAft>
              <a:buClr>
                <a:srgbClr val="3F3F3F"/>
              </a:buClr>
              <a:buSzPts val="900"/>
              <a:buFont typeface="Garamond"/>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4" name="Shape 164"/>
        <p:cNvGrpSpPr/>
        <p:nvPr/>
      </p:nvGrpSpPr>
      <p:grpSpPr>
        <a:xfrm>
          <a:off x="0" y="0"/>
          <a:ext cx="0" cy="0"/>
          <a:chOff x="0" y="0"/>
          <a:chExt cx="0" cy="0"/>
        </a:xfrm>
      </p:grpSpPr>
      <p:sp>
        <p:nvSpPr>
          <p:cNvPr id="165" name="Google Shape;165;g13b57b2f9d0_0_679"/>
          <p:cNvSpPr txBox="1"/>
          <p:nvPr>
            <p:ph type="title"/>
          </p:nvPr>
        </p:nvSpPr>
        <p:spPr>
          <a:xfrm>
            <a:off x="731520" y="642594"/>
            <a:ext cx="7680900" cy="13716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rgbClr val="262626"/>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6" name="Google Shape;166;g13b57b2f9d0_0_679"/>
          <p:cNvSpPr txBox="1"/>
          <p:nvPr>
            <p:ph idx="10" type="dt"/>
          </p:nvPr>
        </p:nvSpPr>
        <p:spPr>
          <a:xfrm>
            <a:off x="312142" y="6302326"/>
            <a:ext cx="2057400" cy="2742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7" name="Google Shape;167;g13b57b2f9d0_0_679"/>
          <p:cNvSpPr txBox="1"/>
          <p:nvPr>
            <p:ph idx="11" type="ftr"/>
          </p:nvPr>
        </p:nvSpPr>
        <p:spPr>
          <a:xfrm>
            <a:off x="2596896" y="6302326"/>
            <a:ext cx="3950100" cy="274200"/>
          </a:xfrm>
          <a:prstGeom prst="rect">
            <a:avLst/>
          </a:prstGeom>
          <a:noFill/>
          <a:ln>
            <a:noFill/>
          </a:ln>
        </p:spPr>
        <p:txBody>
          <a:bodyPr anchorCtr="0" anchor="b"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8" name="Google Shape;168;g13b57b2f9d0_0_679"/>
          <p:cNvSpPr txBox="1"/>
          <p:nvPr>
            <p:ph idx="12" type="sldNum"/>
          </p:nvPr>
        </p:nvSpPr>
        <p:spPr>
          <a:xfrm>
            <a:off x="7753042" y="6302326"/>
            <a:ext cx="1097400" cy="274200"/>
          </a:xfrm>
          <a:prstGeom prst="rect">
            <a:avLst/>
          </a:prstGeom>
          <a:noFill/>
          <a:ln>
            <a:noFill/>
          </a:ln>
        </p:spPr>
        <p:txBody>
          <a:bodyPr anchorCtr="0" anchor="b" bIns="45700" lIns="91425" spcFirstLastPara="1" rIns="91425" wrap="square" tIns="45700">
            <a:noAutofit/>
          </a:bodyPr>
          <a:lstStyle>
            <a:lvl1pPr indent="0" lvl="0" marL="0" rtl="0" algn="r">
              <a:spcBef>
                <a:spcPts val="0"/>
              </a:spcBef>
              <a:spcAft>
                <a:spcPts val="0"/>
              </a:spcAft>
              <a:buClr>
                <a:srgbClr val="3F3F3F"/>
              </a:buClr>
              <a:buSzPts val="900"/>
              <a:buFont typeface="Garamond"/>
              <a:buNone/>
              <a:defRPr/>
            </a:lvl1pPr>
            <a:lvl2pPr indent="0" lvl="1" marL="0" rtl="0" algn="r">
              <a:spcBef>
                <a:spcPts val="0"/>
              </a:spcBef>
              <a:spcAft>
                <a:spcPts val="0"/>
              </a:spcAft>
              <a:buClr>
                <a:srgbClr val="3F3F3F"/>
              </a:buClr>
              <a:buSzPts val="900"/>
              <a:buFont typeface="Garamond"/>
              <a:buNone/>
              <a:defRPr/>
            </a:lvl2pPr>
            <a:lvl3pPr indent="0" lvl="2" marL="0" rtl="0" algn="r">
              <a:spcBef>
                <a:spcPts val="0"/>
              </a:spcBef>
              <a:spcAft>
                <a:spcPts val="0"/>
              </a:spcAft>
              <a:buClr>
                <a:srgbClr val="3F3F3F"/>
              </a:buClr>
              <a:buSzPts val="900"/>
              <a:buFont typeface="Garamond"/>
              <a:buNone/>
              <a:defRPr/>
            </a:lvl3pPr>
            <a:lvl4pPr indent="0" lvl="3" marL="0" rtl="0" algn="r">
              <a:spcBef>
                <a:spcPts val="0"/>
              </a:spcBef>
              <a:spcAft>
                <a:spcPts val="0"/>
              </a:spcAft>
              <a:buClr>
                <a:srgbClr val="3F3F3F"/>
              </a:buClr>
              <a:buSzPts val="900"/>
              <a:buFont typeface="Garamond"/>
              <a:buNone/>
              <a:defRPr/>
            </a:lvl4pPr>
            <a:lvl5pPr indent="0" lvl="4" marL="0" rtl="0" algn="r">
              <a:spcBef>
                <a:spcPts val="0"/>
              </a:spcBef>
              <a:spcAft>
                <a:spcPts val="0"/>
              </a:spcAft>
              <a:buClr>
                <a:srgbClr val="3F3F3F"/>
              </a:buClr>
              <a:buSzPts val="900"/>
              <a:buFont typeface="Garamond"/>
              <a:buNone/>
              <a:defRPr/>
            </a:lvl5pPr>
            <a:lvl6pPr indent="0" lvl="5" marL="0" rtl="0" algn="r">
              <a:spcBef>
                <a:spcPts val="0"/>
              </a:spcBef>
              <a:spcAft>
                <a:spcPts val="0"/>
              </a:spcAft>
              <a:buClr>
                <a:srgbClr val="3F3F3F"/>
              </a:buClr>
              <a:buSzPts val="900"/>
              <a:buFont typeface="Garamond"/>
              <a:buNone/>
              <a:defRPr/>
            </a:lvl6pPr>
            <a:lvl7pPr indent="0" lvl="6" marL="0" rtl="0" algn="r">
              <a:spcBef>
                <a:spcPts val="0"/>
              </a:spcBef>
              <a:spcAft>
                <a:spcPts val="0"/>
              </a:spcAft>
              <a:buClr>
                <a:srgbClr val="3F3F3F"/>
              </a:buClr>
              <a:buSzPts val="900"/>
              <a:buFont typeface="Garamond"/>
              <a:buNone/>
              <a:defRPr/>
            </a:lvl7pPr>
            <a:lvl8pPr indent="0" lvl="7" marL="0" rtl="0" algn="r">
              <a:spcBef>
                <a:spcPts val="0"/>
              </a:spcBef>
              <a:spcAft>
                <a:spcPts val="0"/>
              </a:spcAft>
              <a:buClr>
                <a:srgbClr val="3F3F3F"/>
              </a:buClr>
              <a:buSzPts val="900"/>
              <a:buFont typeface="Garamond"/>
              <a:buNone/>
              <a:defRPr/>
            </a:lvl8pPr>
            <a:lvl9pPr indent="0" lvl="8" marL="0" rtl="0" algn="r">
              <a:spcBef>
                <a:spcPts val="0"/>
              </a:spcBef>
              <a:spcAft>
                <a:spcPts val="0"/>
              </a:spcAft>
              <a:buClr>
                <a:srgbClr val="3F3F3F"/>
              </a:buClr>
              <a:buSzPts val="900"/>
              <a:buFont typeface="Garamond"/>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9" name="Shape 169"/>
        <p:cNvGrpSpPr/>
        <p:nvPr/>
      </p:nvGrpSpPr>
      <p:grpSpPr>
        <a:xfrm>
          <a:off x="0" y="0"/>
          <a:ext cx="0" cy="0"/>
          <a:chOff x="0" y="0"/>
          <a:chExt cx="0" cy="0"/>
        </a:xfrm>
      </p:grpSpPr>
      <p:sp>
        <p:nvSpPr>
          <p:cNvPr id="170" name="Google Shape;170;g13b57b2f9d0_0_684"/>
          <p:cNvSpPr txBox="1"/>
          <p:nvPr>
            <p:ph idx="10" type="dt"/>
          </p:nvPr>
        </p:nvSpPr>
        <p:spPr>
          <a:xfrm>
            <a:off x="312142" y="6302326"/>
            <a:ext cx="2057400" cy="2742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71" name="Google Shape;171;g13b57b2f9d0_0_684"/>
          <p:cNvSpPr txBox="1"/>
          <p:nvPr>
            <p:ph idx="11" type="ftr"/>
          </p:nvPr>
        </p:nvSpPr>
        <p:spPr>
          <a:xfrm>
            <a:off x="2596896" y="6302326"/>
            <a:ext cx="3950100" cy="274200"/>
          </a:xfrm>
          <a:prstGeom prst="rect">
            <a:avLst/>
          </a:prstGeom>
          <a:noFill/>
          <a:ln>
            <a:noFill/>
          </a:ln>
        </p:spPr>
        <p:txBody>
          <a:bodyPr anchorCtr="0" anchor="b"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72" name="Google Shape;172;g13b57b2f9d0_0_684"/>
          <p:cNvSpPr txBox="1"/>
          <p:nvPr>
            <p:ph idx="12" type="sldNum"/>
          </p:nvPr>
        </p:nvSpPr>
        <p:spPr>
          <a:xfrm>
            <a:off x="7753042" y="6302326"/>
            <a:ext cx="1097400" cy="274200"/>
          </a:xfrm>
          <a:prstGeom prst="rect">
            <a:avLst/>
          </a:prstGeom>
          <a:noFill/>
          <a:ln>
            <a:noFill/>
          </a:ln>
        </p:spPr>
        <p:txBody>
          <a:bodyPr anchorCtr="0" anchor="b" bIns="45700" lIns="91425" spcFirstLastPara="1" rIns="91425" wrap="square" tIns="45700">
            <a:noAutofit/>
          </a:bodyPr>
          <a:lstStyle>
            <a:lvl1pPr indent="0" lvl="0" marL="0" rtl="0" algn="r">
              <a:spcBef>
                <a:spcPts val="0"/>
              </a:spcBef>
              <a:spcAft>
                <a:spcPts val="0"/>
              </a:spcAft>
              <a:buClr>
                <a:srgbClr val="3F3F3F"/>
              </a:buClr>
              <a:buSzPts val="900"/>
              <a:buFont typeface="Garamond"/>
              <a:buNone/>
              <a:defRPr/>
            </a:lvl1pPr>
            <a:lvl2pPr indent="0" lvl="1" marL="0" rtl="0" algn="r">
              <a:spcBef>
                <a:spcPts val="0"/>
              </a:spcBef>
              <a:spcAft>
                <a:spcPts val="0"/>
              </a:spcAft>
              <a:buClr>
                <a:srgbClr val="3F3F3F"/>
              </a:buClr>
              <a:buSzPts val="900"/>
              <a:buFont typeface="Garamond"/>
              <a:buNone/>
              <a:defRPr/>
            </a:lvl2pPr>
            <a:lvl3pPr indent="0" lvl="2" marL="0" rtl="0" algn="r">
              <a:spcBef>
                <a:spcPts val="0"/>
              </a:spcBef>
              <a:spcAft>
                <a:spcPts val="0"/>
              </a:spcAft>
              <a:buClr>
                <a:srgbClr val="3F3F3F"/>
              </a:buClr>
              <a:buSzPts val="900"/>
              <a:buFont typeface="Garamond"/>
              <a:buNone/>
              <a:defRPr/>
            </a:lvl3pPr>
            <a:lvl4pPr indent="0" lvl="3" marL="0" rtl="0" algn="r">
              <a:spcBef>
                <a:spcPts val="0"/>
              </a:spcBef>
              <a:spcAft>
                <a:spcPts val="0"/>
              </a:spcAft>
              <a:buClr>
                <a:srgbClr val="3F3F3F"/>
              </a:buClr>
              <a:buSzPts val="900"/>
              <a:buFont typeface="Garamond"/>
              <a:buNone/>
              <a:defRPr/>
            </a:lvl4pPr>
            <a:lvl5pPr indent="0" lvl="4" marL="0" rtl="0" algn="r">
              <a:spcBef>
                <a:spcPts val="0"/>
              </a:spcBef>
              <a:spcAft>
                <a:spcPts val="0"/>
              </a:spcAft>
              <a:buClr>
                <a:srgbClr val="3F3F3F"/>
              </a:buClr>
              <a:buSzPts val="900"/>
              <a:buFont typeface="Garamond"/>
              <a:buNone/>
              <a:defRPr/>
            </a:lvl5pPr>
            <a:lvl6pPr indent="0" lvl="5" marL="0" rtl="0" algn="r">
              <a:spcBef>
                <a:spcPts val="0"/>
              </a:spcBef>
              <a:spcAft>
                <a:spcPts val="0"/>
              </a:spcAft>
              <a:buClr>
                <a:srgbClr val="3F3F3F"/>
              </a:buClr>
              <a:buSzPts val="900"/>
              <a:buFont typeface="Garamond"/>
              <a:buNone/>
              <a:defRPr/>
            </a:lvl6pPr>
            <a:lvl7pPr indent="0" lvl="6" marL="0" rtl="0" algn="r">
              <a:spcBef>
                <a:spcPts val="0"/>
              </a:spcBef>
              <a:spcAft>
                <a:spcPts val="0"/>
              </a:spcAft>
              <a:buClr>
                <a:srgbClr val="3F3F3F"/>
              </a:buClr>
              <a:buSzPts val="900"/>
              <a:buFont typeface="Garamond"/>
              <a:buNone/>
              <a:defRPr/>
            </a:lvl7pPr>
            <a:lvl8pPr indent="0" lvl="7" marL="0" rtl="0" algn="r">
              <a:spcBef>
                <a:spcPts val="0"/>
              </a:spcBef>
              <a:spcAft>
                <a:spcPts val="0"/>
              </a:spcAft>
              <a:buClr>
                <a:srgbClr val="3F3F3F"/>
              </a:buClr>
              <a:buSzPts val="900"/>
              <a:buFont typeface="Garamond"/>
              <a:buNone/>
              <a:defRPr/>
            </a:lvl8pPr>
            <a:lvl9pPr indent="0" lvl="8" marL="0" rtl="0" algn="r">
              <a:spcBef>
                <a:spcPts val="0"/>
              </a:spcBef>
              <a:spcAft>
                <a:spcPts val="0"/>
              </a:spcAft>
              <a:buClr>
                <a:srgbClr val="3F3F3F"/>
              </a:buClr>
              <a:buSzPts val="900"/>
              <a:buFont typeface="Garamond"/>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173" name="Shape 173"/>
        <p:cNvGrpSpPr/>
        <p:nvPr/>
      </p:nvGrpSpPr>
      <p:grpSpPr>
        <a:xfrm>
          <a:off x="0" y="0"/>
          <a:ext cx="0" cy="0"/>
          <a:chOff x="0" y="0"/>
          <a:chExt cx="0" cy="0"/>
        </a:xfrm>
      </p:grpSpPr>
      <p:sp>
        <p:nvSpPr>
          <p:cNvPr id="174" name="Google Shape;174;g13b57b2f9d0_0_688"/>
          <p:cNvSpPr/>
          <p:nvPr/>
        </p:nvSpPr>
        <p:spPr>
          <a:xfrm>
            <a:off x="6765290" y="173736"/>
            <a:ext cx="2194500" cy="6510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g13b57b2f9d0_0_688"/>
          <p:cNvSpPr txBox="1"/>
          <p:nvPr>
            <p:ph type="title"/>
          </p:nvPr>
        </p:nvSpPr>
        <p:spPr>
          <a:xfrm>
            <a:off x="6972300" y="607392"/>
            <a:ext cx="1823100" cy="16458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2400"/>
              <a:buFont typeface="Garamond"/>
              <a:buNone/>
              <a:defRPr b="0" sz="2400" cap="none">
                <a:solidFill>
                  <a:schemeClr val="dk1"/>
                </a:solidFill>
                <a:latin typeface="Garamond"/>
                <a:ea typeface="Garamond"/>
                <a:cs typeface="Garamond"/>
                <a:sym typeface="Garamon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6" name="Google Shape;176;g13b57b2f9d0_0_688"/>
          <p:cNvSpPr txBox="1"/>
          <p:nvPr>
            <p:ph idx="1" type="body"/>
          </p:nvPr>
        </p:nvSpPr>
        <p:spPr>
          <a:xfrm>
            <a:off x="668976" y="907143"/>
            <a:ext cx="5428800" cy="50436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900"/>
              </a:spcBef>
              <a:spcAft>
                <a:spcPts val="0"/>
              </a:spcAft>
              <a:buSzPts val="1800"/>
              <a:buChar char="◦"/>
              <a:defRPr sz="1800"/>
            </a:lvl1pPr>
            <a:lvl2pPr indent="-330200" lvl="1" marL="914400" rtl="0" algn="l">
              <a:lnSpc>
                <a:spcPct val="100000"/>
              </a:lnSpc>
              <a:spcBef>
                <a:spcPts val="500"/>
              </a:spcBef>
              <a:spcAft>
                <a:spcPts val="0"/>
              </a:spcAft>
              <a:buSzPts val="1600"/>
              <a:buChar char="◦"/>
              <a:defRPr sz="1600"/>
            </a:lvl2pPr>
            <a:lvl3pPr indent="-317500" lvl="2" marL="1371600" rtl="0" algn="l">
              <a:lnSpc>
                <a:spcPct val="100000"/>
              </a:lnSpc>
              <a:spcBef>
                <a:spcPts val="500"/>
              </a:spcBef>
              <a:spcAft>
                <a:spcPts val="0"/>
              </a:spcAft>
              <a:buSzPts val="1400"/>
              <a:buChar char="◦"/>
              <a:defRPr sz="1400"/>
            </a:lvl3pPr>
            <a:lvl4pPr indent="-317500" lvl="3" marL="1828800" rtl="0" algn="l">
              <a:lnSpc>
                <a:spcPct val="100000"/>
              </a:lnSpc>
              <a:spcBef>
                <a:spcPts val="500"/>
              </a:spcBef>
              <a:spcAft>
                <a:spcPts val="0"/>
              </a:spcAft>
              <a:buSzPts val="1400"/>
              <a:buChar char="◦"/>
              <a:defRPr sz="1400"/>
            </a:lvl4pPr>
            <a:lvl5pPr indent="-317500" lvl="4" marL="2286000" rtl="0" algn="l">
              <a:lnSpc>
                <a:spcPct val="100000"/>
              </a:lnSpc>
              <a:spcBef>
                <a:spcPts val="500"/>
              </a:spcBef>
              <a:spcAft>
                <a:spcPts val="0"/>
              </a:spcAft>
              <a:buSzPts val="1400"/>
              <a:buChar char="◦"/>
              <a:defRPr sz="1400"/>
            </a:lvl5pPr>
            <a:lvl6pPr indent="-317500" lvl="5" marL="2743200" rtl="0" algn="l">
              <a:lnSpc>
                <a:spcPct val="100000"/>
              </a:lnSpc>
              <a:spcBef>
                <a:spcPts val="500"/>
              </a:spcBef>
              <a:spcAft>
                <a:spcPts val="0"/>
              </a:spcAft>
              <a:buSzPts val="1400"/>
              <a:buChar char="◦"/>
              <a:defRPr sz="1400"/>
            </a:lvl6pPr>
            <a:lvl7pPr indent="-317500" lvl="6" marL="3200400" rtl="0" algn="l">
              <a:lnSpc>
                <a:spcPct val="100000"/>
              </a:lnSpc>
              <a:spcBef>
                <a:spcPts val="500"/>
              </a:spcBef>
              <a:spcAft>
                <a:spcPts val="0"/>
              </a:spcAft>
              <a:buSzPts val="1400"/>
              <a:buChar char="◦"/>
              <a:defRPr sz="1400"/>
            </a:lvl7pPr>
            <a:lvl8pPr indent="-317500" lvl="7" marL="3657600" rtl="0" algn="l">
              <a:lnSpc>
                <a:spcPct val="100000"/>
              </a:lnSpc>
              <a:spcBef>
                <a:spcPts val="500"/>
              </a:spcBef>
              <a:spcAft>
                <a:spcPts val="0"/>
              </a:spcAft>
              <a:buSzPts val="1400"/>
              <a:buChar char="◦"/>
              <a:defRPr sz="1400"/>
            </a:lvl8pPr>
            <a:lvl9pPr indent="-317500" lvl="8" marL="4114800" rtl="0" algn="l">
              <a:lnSpc>
                <a:spcPct val="100000"/>
              </a:lnSpc>
              <a:spcBef>
                <a:spcPts val="500"/>
              </a:spcBef>
              <a:spcAft>
                <a:spcPts val="0"/>
              </a:spcAft>
              <a:buSzPts val="1400"/>
              <a:buChar char="◦"/>
              <a:defRPr sz="1400"/>
            </a:lvl9pPr>
          </a:lstStyle>
          <a:p/>
        </p:txBody>
      </p:sp>
      <p:sp>
        <p:nvSpPr>
          <p:cNvPr id="177" name="Google Shape;177;g13b57b2f9d0_0_688"/>
          <p:cNvSpPr txBox="1"/>
          <p:nvPr>
            <p:ph idx="2" type="body"/>
          </p:nvPr>
        </p:nvSpPr>
        <p:spPr>
          <a:xfrm>
            <a:off x="6972300" y="2286000"/>
            <a:ext cx="1823100" cy="35052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800"/>
              </a:spcBef>
              <a:spcAft>
                <a:spcPts val="0"/>
              </a:spcAft>
              <a:buSzPts val="1300"/>
              <a:buNone/>
              <a:defRPr sz="1300">
                <a:solidFill>
                  <a:schemeClr val="dk1"/>
                </a:solidFill>
              </a:defRPr>
            </a:lvl1pPr>
            <a:lvl2pPr indent="-228600" lvl="1" marL="914400" rtl="0" algn="l">
              <a:lnSpc>
                <a:spcPct val="100000"/>
              </a:lnSpc>
              <a:spcBef>
                <a:spcPts val="500"/>
              </a:spcBef>
              <a:spcAft>
                <a:spcPts val="0"/>
              </a:spcAft>
              <a:buSzPts val="1200"/>
              <a:buNone/>
              <a:defRPr sz="1200"/>
            </a:lvl2pPr>
            <a:lvl3pPr indent="-228600" lvl="2" marL="1371600" rtl="0" algn="l">
              <a:lnSpc>
                <a:spcPct val="100000"/>
              </a:lnSpc>
              <a:spcBef>
                <a:spcPts val="500"/>
              </a:spcBef>
              <a:spcAft>
                <a:spcPts val="0"/>
              </a:spcAft>
              <a:buSzPts val="1000"/>
              <a:buNone/>
              <a:defRPr sz="1000"/>
            </a:lvl3pPr>
            <a:lvl4pPr indent="-228600" lvl="3" marL="1828800" rtl="0" algn="l">
              <a:lnSpc>
                <a:spcPct val="100000"/>
              </a:lnSpc>
              <a:spcBef>
                <a:spcPts val="500"/>
              </a:spcBef>
              <a:spcAft>
                <a:spcPts val="0"/>
              </a:spcAft>
              <a:buSzPts val="900"/>
              <a:buNone/>
              <a:defRPr sz="900"/>
            </a:lvl4pPr>
            <a:lvl5pPr indent="-228600" lvl="4" marL="2286000" rtl="0" algn="l">
              <a:lnSpc>
                <a:spcPct val="100000"/>
              </a:lnSpc>
              <a:spcBef>
                <a:spcPts val="500"/>
              </a:spcBef>
              <a:spcAft>
                <a:spcPts val="0"/>
              </a:spcAft>
              <a:buSzPts val="900"/>
              <a:buNone/>
              <a:defRPr sz="900"/>
            </a:lvl5pPr>
            <a:lvl6pPr indent="-228600" lvl="5" marL="2743200" rtl="0" algn="l">
              <a:lnSpc>
                <a:spcPct val="100000"/>
              </a:lnSpc>
              <a:spcBef>
                <a:spcPts val="500"/>
              </a:spcBef>
              <a:spcAft>
                <a:spcPts val="0"/>
              </a:spcAft>
              <a:buSzPts val="900"/>
              <a:buNone/>
              <a:defRPr sz="900"/>
            </a:lvl6pPr>
            <a:lvl7pPr indent="-228600" lvl="6" marL="3200400" rtl="0" algn="l">
              <a:lnSpc>
                <a:spcPct val="100000"/>
              </a:lnSpc>
              <a:spcBef>
                <a:spcPts val="500"/>
              </a:spcBef>
              <a:spcAft>
                <a:spcPts val="0"/>
              </a:spcAft>
              <a:buSzPts val="900"/>
              <a:buNone/>
              <a:defRPr sz="900"/>
            </a:lvl7pPr>
            <a:lvl8pPr indent="-228600" lvl="7" marL="3657600" rtl="0" algn="l">
              <a:lnSpc>
                <a:spcPct val="100000"/>
              </a:lnSpc>
              <a:spcBef>
                <a:spcPts val="500"/>
              </a:spcBef>
              <a:spcAft>
                <a:spcPts val="0"/>
              </a:spcAft>
              <a:buSzPts val="900"/>
              <a:buNone/>
              <a:defRPr sz="900"/>
            </a:lvl8pPr>
            <a:lvl9pPr indent="-228600" lvl="8" marL="4114800" rtl="0" algn="l">
              <a:lnSpc>
                <a:spcPct val="100000"/>
              </a:lnSpc>
              <a:spcBef>
                <a:spcPts val="500"/>
              </a:spcBef>
              <a:spcAft>
                <a:spcPts val="0"/>
              </a:spcAft>
              <a:buSzPts val="900"/>
              <a:buNone/>
              <a:defRPr sz="900"/>
            </a:lvl9pPr>
          </a:lstStyle>
          <a:p/>
        </p:txBody>
      </p:sp>
      <p:sp>
        <p:nvSpPr>
          <p:cNvPr id="178" name="Google Shape;178;g13b57b2f9d0_0_688"/>
          <p:cNvSpPr/>
          <p:nvPr/>
        </p:nvSpPr>
        <p:spPr>
          <a:xfrm>
            <a:off x="6868160" y="274320"/>
            <a:ext cx="1988700" cy="6309300"/>
          </a:xfrm>
          <a:prstGeom prst="rect">
            <a:avLst/>
          </a:prstGeom>
          <a:noFill/>
          <a:ln cap="sq" cmpd="sng" w="9525">
            <a:solidFill>
              <a:srgbClr val="3F3F3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g13b57b2f9d0_0_688"/>
          <p:cNvSpPr txBox="1"/>
          <p:nvPr>
            <p:ph idx="10" type="dt"/>
          </p:nvPr>
        </p:nvSpPr>
        <p:spPr>
          <a:xfrm>
            <a:off x="312142" y="6302326"/>
            <a:ext cx="2057400" cy="2742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80" name="Google Shape;180;g13b57b2f9d0_0_688"/>
          <p:cNvSpPr txBox="1"/>
          <p:nvPr>
            <p:ph idx="11" type="ftr"/>
          </p:nvPr>
        </p:nvSpPr>
        <p:spPr>
          <a:xfrm>
            <a:off x="2596896" y="6302326"/>
            <a:ext cx="3950100" cy="274200"/>
          </a:xfrm>
          <a:prstGeom prst="rect">
            <a:avLst/>
          </a:prstGeom>
          <a:noFill/>
          <a:ln>
            <a:noFill/>
          </a:ln>
        </p:spPr>
        <p:txBody>
          <a:bodyPr anchorCtr="0" anchor="b"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81" name="Google Shape;181;g13b57b2f9d0_0_688"/>
          <p:cNvSpPr txBox="1"/>
          <p:nvPr>
            <p:ph idx="12" type="sldNum"/>
          </p:nvPr>
        </p:nvSpPr>
        <p:spPr>
          <a:xfrm>
            <a:off x="7746008" y="6302326"/>
            <a:ext cx="1097400" cy="274200"/>
          </a:xfrm>
          <a:prstGeom prst="rect">
            <a:avLst/>
          </a:prstGeom>
          <a:noFill/>
          <a:ln>
            <a:noFill/>
          </a:ln>
        </p:spPr>
        <p:txBody>
          <a:bodyPr anchorCtr="0" anchor="b" bIns="45700" lIns="91425" spcFirstLastPara="1" rIns="91425" wrap="square" tIns="45700">
            <a:noAutofit/>
          </a:bodyPr>
          <a:lstStyle>
            <a:lvl1pPr indent="0" lvl="0" marL="0" rtl="0" algn="r">
              <a:spcBef>
                <a:spcPts val="0"/>
              </a:spcBef>
              <a:spcAft>
                <a:spcPts val="0"/>
              </a:spcAft>
              <a:buClr>
                <a:srgbClr val="3F3F3F"/>
              </a:buClr>
              <a:buSzPts val="900"/>
              <a:buFont typeface="Garamond"/>
              <a:buNone/>
              <a:defRPr/>
            </a:lvl1pPr>
            <a:lvl2pPr indent="0" lvl="1" marL="0" rtl="0" algn="r">
              <a:spcBef>
                <a:spcPts val="0"/>
              </a:spcBef>
              <a:spcAft>
                <a:spcPts val="0"/>
              </a:spcAft>
              <a:buClr>
                <a:srgbClr val="3F3F3F"/>
              </a:buClr>
              <a:buSzPts val="900"/>
              <a:buFont typeface="Garamond"/>
              <a:buNone/>
              <a:defRPr/>
            </a:lvl2pPr>
            <a:lvl3pPr indent="0" lvl="2" marL="0" rtl="0" algn="r">
              <a:spcBef>
                <a:spcPts val="0"/>
              </a:spcBef>
              <a:spcAft>
                <a:spcPts val="0"/>
              </a:spcAft>
              <a:buClr>
                <a:srgbClr val="3F3F3F"/>
              </a:buClr>
              <a:buSzPts val="900"/>
              <a:buFont typeface="Garamond"/>
              <a:buNone/>
              <a:defRPr/>
            </a:lvl3pPr>
            <a:lvl4pPr indent="0" lvl="3" marL="0" rtl="0" algn="r">
              <a:spcBef>
                <a:spcPts val="0"/>
              </a:spcBef>
              <a:spcAft>
                <a:spcPts val="0"/>
              </a:spcAft>
              <a:buClr>
                <a:srgbClr val="3F3F3F"/>
              </a:buClr>
              <a:buSzPts val="900"/>
              <a:buFont typeface="Garamond"/>
              <a:buNone/>
              <a:defRPr/>
            </a:lvl4pPr>
            <a:lvl5pPr indent="0" lvl="4" marL="0" rtl="0" algn="r">
              <a:spcBef>
                <a:spcPts val="0"/>
              </a:spcBef>
              <a:spcAft>
                <a:spcPts val="0"/>
              </a:spcAft>
              <a:buClr>
                <a:srgbClr val="3F3F3F"/>
              </a:buClr>
              <a:buSzPts val="900"/>
              <a:buFont typeface="Garamond"/>
              <a:buNone/>
              <a:defRPr/>
            </a:lvl5pPr>
            <a:lvl6pPr indent="0" lvl="5" marL="0" rtl="0" algn="r">
              <a:spcBef>
                <a:spcPts val="0"/>
              </a:spcBef>
              <a:spcAft>
                <a:spcPts val="0"/>
              </a:spcAft>
              <a:buClr>
                <a:srgbClr val="3F3F3F"/>
              </a:buClr>
              <a:buSzPts val="900"/>
              <a:buFont typeface="Garamond"/>
              <a:buNone/>
              <a:defRPr/>
            </a:lvl6pPr>
            <a:lvl7pPr indent="0" lvl="6" marL="0" rtl="0" algn="r">
              <a:spcBef>
                <a:spcPts val="0"/>
              </a:spcBef>
              <a:spcAft>
                <a:spcPts val="0"/>
              </a:spcAft>
              <a:buClr>
                <a:srgbClr val="3F3F3F"/>
              </a:buClr>
              <a:buSzPts val="900"/>
              <a:buFont typeface="Garamond"/>
              <a:buNone/>
              <a:defRPr/>
            </a:lvl7pPr>
            <a:lvl8pPr indent="0" lvl="7" marL="0" rtl="0" algn="r">
              <a:spcBef>
                <a:spcPts val="0"/>
              </a:spcBef>
              <a:spcAft>
                <a:spcPts val="0"/>
              </a:spcAft>
              <a:buClr>
                <a:srgbClr val="3F3F3F"/>
              </a:buClr>
              <a:buSzPts val="900"/>
              <a:buFont typeface="Garamond"/>
              <a:buNone/>
              <a:defRPr/>
            </a:lvl8pPr>
            <a:lvl9pPr indent="0" lvl="8" marL="0" rtl="0" algn="r">
              <a:spcBef>
                <a:spcPts val="0"/>
              </a:spcBef>
              <a:spcAft>
                <a:spcPts val="0"/>
              </a:spcAft>
              <a:buClr>
                <a:srgbClr val="3F3F3F"/>
              </a:buClr>
              <a:buSzPts val="900"/>
              <a:buFont typeface="Garamond"/>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30"/>
          <p:cNvSpPr txBox="1"/>
          <p:nvPr>
            <p:ph type="title"/>
          </p:nvPr>
        </p:nvSpPr>
        <p:spPr>
          <a:xfrm>
            <a:off x="731520" y="642594"/>
            <a:ext cx="7680960" cy="13716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30"/>
          <p:cNvSpPr txBox="1"/>
          <p:nvPr>
            <p:ph idx="1" type="body"/>
          </p:nvPr>
        </p:nvSpPr>
        <p:spPr>
          <a:xfrm>
            <a:off x="731520" y="2103120"/>
            <a:ext cx="7680960" cy="393192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900"/>
              </a:spcBef>
              <a:spcAft>
                <a:spcPts val="0"/>
              </a:spcAft>
              <a:buSzPts val="1800"/>
              <a:buChar char="◦"/>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100000"/>
              </a:lnSpc>
              <a:spcBef>
                <a:spcPts val="500"/>
              </a:spcBef>
              <a:spcAft>
                <a:spcPts val="0"/>
              </a:spcAft>
              <a:buSzPts val="1800"/>
              <a:buChar char="◦"/>
              <a:defRPr/>
            </a:lvl6pPr>
            <a:lvl7pPr indent="-342900" lvl="6" marL="3200400" algn="l">
              <a:lnSpc>
                <a:spcPct val="100000"/>
              </a:lnSpc>
              <a:spcBef>
                <a:spcPts val="500"/>
              </a:spcBef>
              <a:spcAft>
                <a:spcPts val="0"/>
              </a:spcAft>
              <a:buSzPts val="1800"/>
              <a:buChar char="◦"/>
              <a:defRPr/>
            </a:lvl7pPr>
            <a:lvl8pPr indent="-342900" lvl="7" marL="3657600" algn="l">
              <a:lnSpc>
                <a:spcPct val="100000"/>
              </a:lnSpc>
              <a:spcBef>
                <a:spcPts val="500"/>
              </a:spcBef>
              <a:spcAft>
                <a:spcPts val="0"/>
              </a:spcAft>
              <a:buSzPts val="1800"/>
              <a:buChar char="◦"/>
              <a:defRPr/>
            </a:lvl8pPr>
            <a:lvl9pPr indent="-342900" lvl="8" marL="4114800" algn="l">
              <a:lnSpc>
                <a:spcPct val="100000"/>
              </a:lnSpc>
              <a:spcBef>
                <a:spcPts val="500"/>
              </a:spcBef>
              <a:spcAft>
                <a:spcPts val="0"/>
              </a:spcAft>
              <a:buSzPts val="1800"/>
              <a:buChar char="◦"/>
              <a:defRPr/>
            </a:lvl9pPr>
          </a:lstStyle>
          <a:p/>
        </p:txBody>
      </p:sp>
      <p:sp>
        <p:nvSpPr>
          <p:cNvPr id="33" name="Google Shape;33;p30"/>
          <p:cNvSpPr txBox="1"/>
          <p:nvPr>
            <p:ph idx="10" type="dt"/>
          </p:nvPr>
        </p:nvSpPr>
        <p:spPr>
          <a:xfrm>
            <a:off x="234768" y="6309360"/>
            <a:ext cx="2057400" cy="27432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30"/>
          <p:cNvSpPr txBox="1"/>
          <p:nvPr>
            <p:ph idx="11" type="ftr"/>
          </p:nvPr>
        </p:nvSpPr>
        <p:spPr>
          <a:xfrm>
            <a:off x="2596896" y="6309360"/>
            <a:ext cx="3950208" cy="27432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30"/>
          <p:cNvSpPr txBox="1"/>
          <p:nvPr>
            <p:ph idx="12" type="sldNum"/>
          </p:nvPr>
        </p:nvSpPr>
        <p:spPr>
          <a:xfrm>
            <a:off x="7823382" y="6309360"/>
            <a:ext cx="1097280" cy="27432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82" name="Shape 182"/>
        <p:cNvGrpSpPr/>
        <p:nvPr/>
      </p:nvGrpSpPr>
      <p:grpSpPr>
        <a:xfrm>
          <a:off x="0" y="0"/>
          <a:ext cx="0" cy="0"/>
          <a:chOff x="0" y="0"/>
          <a:chExt cx="0" cy="0"/>
        </a:xfrm>
      </p:grpSpPr>
      <p:sp>
        <p:nvSpPr>
          <p:cNvPr id="183" name="Google Shape;183;g13b57b2f9d0_0_697"/>
          <p:cNvSpPr/>
          <p:nvPr/>
        </p:nvSpPr>
        <p:spPr>
          <a:xfrm>
            <a:off x="6765290" y="173736"/>
            <a:ext cx="2194500" cy="6510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g13b57b2f9d0_0_697"/>
          <p:cNvSpPr/>
          <p:nvPr/>
        </p:nvSpPr>
        <p:spPr>
          <a:xfrm>
            <a:off x="6868160" y="274320"/>
            <a:ext cx="1988700" cy="6309300"/>
          </a:xfrm>
          <a:prstGeom prst="rect">
            <a:avLst/>
          </a:prstGeom>
          <a:noFill/>
          <a:ln cap="sq" cmpd="sng" w="9525">
            <a:solidFill>
              <a:srgbClr val="3F3F3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g13b57b2f9d0_0_697"/>
          <p:cNvSpPr txBox="1"/>
          <p:nvPr>
            <p:ph type="title"/>
          </p:nvPr>
        </p:nvSpPr>
        <p:spPr>
          <a:xfrm>
            <a:off x="6972300" y="603504"/>
            <a:ext cx="1824300" cy="16458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2400"/>
              <a:buFont typeface="Garamond"/>
              <a:buNone/>
              <a:defRPr b="0" sz="2400">
                <a:solidFill>
                  <a:schemeClr val="dk1"/>
                </a:solidFill>
                <a:latin typeface="Garamond"/>
                <a:ea typeface="Garamond"/>
                <a:cs typeface="Garamond"/>
                <a:sym typeface="Garamon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6" name="Google Shape;186;g13b57b2f9d0_0_697"/>
          <p:cNvSpPr/>
          <p:nvPr>
            <p:ph idx="2" type="pic"/>
          </p:nvPr>
        </p:nvSpPr>
        <p:spPr>
          <a:xfrm>
            <a:off x="171449" y="173736"/>
            <a:ext cx="6398400" cy="6510600"/>
          </a:xfrm>
          <a:prstGeom prst="rect">
            <a:avLst/>
          </a:prstGeom>
          <a:solidFill>
            <a:srgbClr val="BFB9B9"/>
          </a:solidFill>
          <a:ln>
            <a:noFill/>
          </a:ln>
        </p:spPr>
      </p:sp>
      <p:sp>
        <p:nvSpPr>
          <p:cNvPr id="187" name="Google Shape;187;g13b57b2f9d0_0_697"/>
          <p:cNvSpPr txBox="1"/>
          <p:nvPr>
            <p:ph idx="1" type="body"/>
          </p:nvPr>
        </p:nvSpPr>
        <p:spPr>
          <a:xfrm>
            <a:off x="6972300" y="2286000"/>
            <a:ext cx="1824300" cy="3502200"/>
          </a:xfrm>
          <a:prstGeom prst="rect">
            <a:avLst/>
          </a:prstGeom>
          <a:noFill/>
          <a:ln>
            <a:noFill/>
          </a:ln>
        </p:spPr>
        <p:txBody>
          <a:bodyPr anchorCtr="0" anchor="t" bIns="45700" lIns="91425" spcFirstLastPara="1" rIns="91425" wrap="square" tIns="45700">
            <a:normAutofit/>
          </a:bodyPr>
          <a:lstStyle>
            <a:lvl1pPr indent="-228600" lvl="0" marL="457200" rtl="0" algn="l">
              <a:lnSpc>
                <a:spcPct val="110000"/>
              </a:lnSpc>
              <a:spcBef>
                <a:spcPts val="800"/>
              </a:spcBef>
              <a:spcAft>
                <a:spcPts val="0"/>
              </a:spcAft>
              <a:buSzPts val="1300"/>
              <a:buNone/>
              <a:defRPr sz="1300">
                <a:solidFill>
                  <a:schemeClr val="dk1"/>
                </a:solidFill>
              </a:defRPr>
            </a:lvl1pPr>
            <a:lvl2pPr indent="-228600" lvl="1" marL="914400" rtl="0" algn="l">
              <a:lnSpc>
                <a:spcPct val="100000"/>
              </a:lnSpc>
              <a:spcBef>
                <a:spcPts val="500"/>
              </a:spcBef>
              <a:spcAft>
                <a:spcPts val="0"/>
              </a:spcAft>
              <a:buSzPts val="1200"/>
              <a:buNone/>
              <a:defRPr sz="1200"/>
            </a:lvl2pPr>
            <a:lvl3pPr indent="-228600" lvl="2" marL="1371600" rtl="0" algn="l">
              <a:lnSpc>
                <a:spcPct val="100000"/>
              </a:lnSpc>
              <a:spcBef>
                <a:spcPts val="500"/>
              </a:spcBef>
              <a:spcAft>
                <a:spcPts val="0"/>
              </a:spcAft>
              <a:buSzPts val="1000"/>
              <a:buNone/>
              <a:defRPr sz="1000"/>
            </a:lvl3pPr>
            <a:lvl4pPr indent="-228600" lvl="3" marL="1828800" rtl="0" algn="l">
              <a:lnSpc>
                <a:spcPct val="100000"/>
              </a:lnSpc>
              <a:spcBef>
                <a:spcPts val="500"/>
              </a:spcBef>
              <a:spcAft>
                <a:spcPts val="0"/>
              </a:spcAft>
              <a:buSzPts val="900"/>
              <a:buNone/>
              <a:defRPr sz="900"/>
            </a:lvl4pPr>
            <a:lvl5pPr indent="-228600" lvl="4" marL="2286000" rtl="0" algn="l">
              <a:lnSpc>
                <a:spcPct val="100000"/>
              </a:lnSpc>
              <a:spcBef>
                <a:spcPts val="500"/>
              </a:spcBef>
              <a:spcAft>
                <a:spcPts val="0"/>
              </a:spcAft>
              <a:buSzPts val="900"/>
              <a:buNone/>
              <a:defRPr sz="900"/>
            </a:lvl5pPr>
            <a:lvl6pPr indent="-228600" lvl="5" marL="2743200" rtl="0" algn="l">
              <a:lnSpc>
                <a:spcPct val="100000"/>
              </a:lnSpc>
              <a:spcBef>
                <a:spcPts val="500"/>
              </a:spcBef>
              <a:spcAft>
                <a:spcPts val="0"/>
              </a:spcAft>
              <a:buSzPts val="900"/>
              <a:buNone/>
              <a:defRPr sz="900"/>
            </a:lvl6pPr>
            <a:lvl7pPr indent="-228600" lvl="6" marL="3200400" rtl="0" algn="l">
              <a:lnSpc>
                <a:spcPct val="100000"/>
              </a:lnSpc>
              <a:spcBef>
                <a:spcPts val="500"/>
              </a:spcBef>
              <a:spcAft>
                <a:spcPts val="0"/>
              </a:spcAft>
              <a:buSzPts val="900"/>
              <a:buNone/>
              <a:defRPr sz="900"/>
            </a:lvl7pPr>
            <a:lvl8pPr indent="-228600" lvl="7" marL="3657600" rtl="0" algn="l">
              <a:lnSpc>
                <a:spcPct val="100000"/>
              </a:lnSpc>
              <a:spcBef>
                <a:spcPts val="500"/>
              </a:spcBef>
              <a:spcAft>
                <a:spcPts val="0"/>
              </a:spcAft>
              <a:buSzPts val="900"/>
              <a:buNone/>
              <a:defRPr sz="900"/>
            </a:lvl8pPr>
            <a:lvl9pPr indent="-228600" lvl="8" marL="4114800" rtl="0" algn="l">
              <a:lnSpc>
                <a:spcPct val="100000"/>
              </a:lnSpc>
              <a:spcBef>
                <a:spcPts val="500"/>
              </a:spcBef>
              <a:spcAft>
                <a:spcPts val="0"/>
              </a:spcAft>
              <a:buSzPts val="900"/>
              <a:buNone/>
              <a:defRPr sz="900"/>
            </a:lvl9pPr>
          </a:lstStyle>
          <a:p/>
        </p:txBody>
      </p:sp>
      <p:sp>
        <p:nvSpPr>
          <p:cNvPr id="188" name="Google Shape;188;g13b57b2f9d0_0_697"/>
          <p:cNvSpPr txBox="1"/>
          <p:nvPr>
            <p:ph idx="10" type="dt"/>
          </p:nvPr>
        </p:nvSpPr>
        <p:spPr>
          <a:xfrm>
            <a:off x="312142" y="6302326"/>
            <a:ext cx="2057400" cy="2742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solidFill>
                  <a:srgbClr val="FFFFFF"/>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89" name="Google Shape;189;g13b57b2f9d0_0_697"/>
          <p:cNvSpPr txBox="1"/>
          <p:nvPr>
            <p:ph idx="11" type="ftr"/>
          </p:nvPr>
        </p:nvSpPr>
        <p:spPr>
          <a:xfrm>
            <a:off x="2596896" y="6302326"/>
            <a:ext cx="3950100" cy="274200"/>
          </a:xfrm>
          <a:prstGeom prst="rect">
            <a:avLst/>
          </a:prstGeom>
          <a:noFill/>
          <a:ln>
            <a:noFill/>
          </a:ln>
        </p:spPr>
        <p:txBody>
          <a:bodyPr anchorCtr="0" anchor="b" bIns="45700" lIns="91425" spcFirstLastPara="1" rIns="91425" wrap="square" tIns="45700">
            <a:noAutofit/>
          </a:bodyPr>
          <a:lstStyle>
            <a:lvl1pPr lvl="0" rtl="0" algn="r">
              <a:spcBef>
                <a:spcPts val="0"/>
              </a:spcBef>
              <a:spcAft>
                <a:spcPts val="0"/>
              </a:spcAft>
              <a:buSzPts val="1400"/>
              <a:buNone/>
              <a:defRPr sz="900">
                <a:solidFill>
                  <a:srgbClr val="FFFFFF"/>
                </a:solidFill>
                <a:latin typeface="Garamond"/>
                <a:ea typeface="Garamond"/>
                <a:cs typeface="Garamond"/>
                <a:sym typeface="Garamond"/>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90" name="Google Shape;190;g13b57b2f9d0_0_697"/>
          <p:cNvSpPr txBox="1"/>
          <p:nvPr>
            <p:ph idx="12" type="sldNum"/>
          </p:nvPr>
        </p:nvSpPr>
        <p:spPr>
          <a:xfrm>
            <a:off x="7797546" y="6309360"/>
            <a:ext cx="1097400" cy="2742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spcAft>
                <a:spcPts val="0"/>
              </a:spcAft>
              <a:buClr>
                <a:srgbClr val="3F3F3F"/>
              </a:buClr>
              <a:buSzPts val="900"/>
              <a:buFont typeface="Garamond"/>
              <a:buNone/>
              <a:defRPr b="0" i="0" sz="900" u="none" cap="none" strike="noStrike">
                <a:solidFill>
                  <a:srgbClr val="3F3F3F"/>
                </a:solidFill>
                <a:latin typeface="Garamond"/>
                <a:ea typeface="Garamond"/>
                <a:cs typeface="Garamond"/>
                <a:sym typeface="Garamond"/>
              </a:defRPr>
            </a:lvl1pPr>
            <a:lvl2pPr indent="0" lvl="1" marL="0" marR="0" rtl="0" algn="r">
              <a:spcBef>
                <a:spcPts val="0"/>
              </a:spcBef>
              <a:spcAft>
                <a:spcPts val="0"/>
              </a:spcAft>
              <a:buClr>
                <a:srgbClr val="3F3F3F"/>
              </a:buClr>
              <a:buSzPts val="900"/>
              <a:buFont typeface="Garamond"/>
              <a:buNone/>
              <a:defRPr b="0" i="0" sz="900" u="none" cap="none" strike="noStrike">
                <a:solidFill>
                  <a:srgbClr val="3F3F3F"/>
                </a:solidFill>
                <a:latin typeface="Garamond"/>
                <a:ea typeface="Garamond"/>
                <a:cs typeface="Garamond"/>
                <a:sym typeface="Garamond"/>
              </a:defRPr>
            </a:lvl2pPr>
            <a:lvl3pPr indent="0" lvl="2" marL="0" marR="0" rtl="0" algn="r">
              <a:spcBef>
                <a:spcPts val="0"/>
              </a:spcBef>
              <a:spcAft>
                <a:spcPts val="0"/>
              </a:spcAft>
              <a:buClr>
                <a:srgbClr val="3F3F3F"/>
              </a:buClr>
              <a:buSzPts val="900"/>
              <a:buFont typeface="Garamond"/>
              <a:buNone/>
              <a:defRPr b="0" i="0" sz="900" u="none" cap="none" strike="noStrike">
                <a:solidFill>
                  <a:srgbClr val="3F3F3F"/>
                </a:solidFill>
                <a:latin typeface="Garamond"/>
                <a:ea typeface="Garamond"/>
                <a:cs typeface="Garamond"/>
                <a:sym typeface="Garamond"/>
              </a:defRPr>
            </a:lvl3pPr>
            <a:lvl4pPr indent="0" lvl="3" marL="0" marR="0" rtl="0" algn="r">
              <a:spcBef>
                <a:spcPts val="0"/>
              </a:spcBef>
              <a:spcAft>
                <a:spcPts val="0"/>
              </a:spcAft>
              <a:buClr>
                <a:srgbClr val="3F3F3F"/>
              </a:buClr>
              <a:buSzPts val="900"/>
              <a:buFont typeface="Garamond"/>
              <a:buNone/>
              <a:defRPr b="0" i="0" sz="900" u="none" cap="none" strike="noStrike">
                <a:solidFill>
                  <a:srgbClr val="3F3F3F"/>
                </a:solidFill>
                <a:latin typeface="Garamond"/>
                <a:ea typeface="Garamond"/>
                <a:cs typeface="Garamond"/>
                <a:sym typeface="Garamond"/>
              </a:defRPr>
            </a:lvl4pPr>
            <a:lvl5pPr indent="0" lvl="4" marL="0" marR="0" rtl="0" algn="r">
              <a:spcBef>
                <a:spcPts val="0"/>
              </a:spcBef>
              <a:spcAft>
                <a:spcPts val="0"/>
              </a:spcAft>
              <a:buClr>
                <a:srgbClr val="3F3F3F"/>
              </a:buClr>
              <a:buSzPts val="900"/>
              <a:buFont typeface="Garamond"/>
              <a:buNone/>
              <a:defRPr b="0" i="0" sz="900" u="none" cap="none" strike="noStrike">
                <a:solidFill>
                  <a:srgbClr val="3F3F3F"/>
                </a:solidFill>
                <a:latin typeface="Garamond"/>
                <a:ea typeface="Garamond"/>
                <a:cs typeface="Garamond"/>
                <a:sym typeface="Garamond"/>
              </a:defRPr>
            </a:lvl5pPr>
            <a:lvl6pPr indent="0" lvl="5" marL="0" marR="0" rtl="0" algn="r">
              <a:spcBef>
                <a:spcPts val="0"/>
              </a:spcBef>
              <a:spcAft>
                <a:spcPts val="0"/>
              </a:spcAft>
              <a:buClr>
                <a:srgbClr val="3F3F3F"/>
              </a:buClr>
              <a:buSzPts val="900"/>
              <a:buFont typeface="Garamond"/>
              <a:buNone/>
              <a:defRPr b="0" i="0" sz="900" u="none" cap="none" strike="noStrike">
                <a:solidFill>
                  <a:srgbClr val="3F3F3F"/>
                </a:solidFill>
                <a:latin typeface="Garamond"/>
                <a:ea typeface="Garamond"/>
                <a:cs typeface="Garamond"/>
                <a:sym typeface="Garamond"/>
              </a:defRPr>
            </a:lvl6pPr>
            <a:lvl7pPr indent="0" lvl="6" marL="0" marR="0" rtl="0" algn="r">
              <a:spcBef>
                <a:spcPts val="0"/>
              </a:spcBef>
              <a:spcAft>
                <a:spcPts val="0"/>
              </a:spcAft>
              <a:buClr>
                <a:srgbClr val="3F3F3F"/>
              </a:buClr>
              <a:buSzPts val="900"/>
              <a:buFont typeface="Garamond"/>
              <a:buNone/>
              <a:defRPr b="0" i="0" sz="900" u="none" cap="none" strike="noStrike">
                <a:solidFill>
                  <a:srgbClr val="3F3F3F"/>
                </a:solidFill>
                <a:latin typeface="Garamond"/>
                <a:ea typeface="Garamond"/>
                <a:cs typeface="Garamond"/>
                <a:sym typeface="Garamond"/>
              </a:defRPr>
            </a:lvl7pPr>
            <a:lvl8pPr indent="0" lvl="7" marL="0" marR="0" rtl="0" algn="r">
              <a:spcBef>
                <a:spcPts val="0"/>
              </a:spcBef>
              <a:spcAft>
                <a:spcPts val="0"/>
              </a:spcAft>
              <a:buClr>
                <a:srgbClr val="3F3F3F"/>
              </a:buClr>
              <a:buSzPts val="900"/>
              <a:buFont typeface="Garamond"/>
              <a:buNone/>
              <a:defRPr b="0" i="0" sz="900" u="none" cap="none" strike="noStrike">
                <a:solidFill>
                  <a:srgbClr val="3F3F3F"/>
                </a:solidFill>
                <a:latin typeface="Garamond"/>
                <a:ea typeface="Garamond"/>
                <a:cs typeface="Garamond"/>
                <a:sym typeface="Garamond"/>
              </a:defRPr>
            </a:lvl8pPr>
            <a:lvl9pPr indent="0" lvl="8" marL="0" marR="0" rtl="0" algn="r">
              <a:spcBef>
                <a:spcPts val="0"/>
              </a:spcBef>
              <a:spcAft>
                <a:spcPts val="0"/>
              </a:spcAft>
              <a:buClr>
                <a:srgbClr val="3F3F3F"/>
              </a:buClr>
              <a:buSzPts val="900"/>
              <a:buFont typeface="Garamond"/>
              <a:buNone/>
              <a:defRPr b="0" i="0" sz="900" u="none" cap="none" strike="noStrike">
                <a:solidFill>
                  <a:srgbClr val="3F3F3F"/>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91" name="Shape 191"/>
        <p:cNvGrpSpPr/>
        <p:nvPr/>
      </p:nvGrpSpPr>
      <p:grpSpPr>
        <a:xfrm>
          <a:off x="0" y="0"/>
          <a:ext cx="0" cy="0"/>
          <a:chOff x="0" y="0"/>
          <a:chExt cx="0" cy="0"/>
        </a:xfrm>
      </p:grpSpPr>
      <p:sp>
        <p:nvSpPr>
          <p:cNvPr id="192" name="Google Shape;192;g13b57b2f9d0_0_706"/>
          <p:cNvSpPr txBox="1"/>
          <p:nvPr>
            <p:ph type="title"/>
          </p:nvPr>
        </p:nvSpPr>
        <p:spPr>
          <a:xfrm>
            <a:off x="731520" y="642594"/>
            <a:ext cx="7680900" cy="13716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rgbClr val="262626"/>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3" name="Google Shape;193;g13b57b2f9d0_0_706"/>
          <p:cNvSpPr txBox="1"/>
          <p:nvPr>
            <p:ph idx="1" type="body"/>
          </p:nvPr>
        </p:nvSpPr>
        <p:spPr>
          <a:xfrm rot="5400000">
            <a:off x="2606130" y="228570"/>
            <a:ext cx="3931800" cy="76809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900"/>
              </a:spcBef>
              <a:spcAft>
                <a:spcPts val="0"/>
              </a:spcAft>
              <a:buSzPts val="1800"/>
              <a:buChar char="◦"/>
              <a:defRPr/>
            </a:lvl1pPr>
            <a:lvl2pPr indent="-342900" lvl="1" marL="914400" rtl="0" algn="l">
              <a:lnSpc>
                <a:spcPct val="100000"/>
              </a:lnSpc>
              <a:spcBef>
                <a:spcPts val="500"/>
              </a:spcBef>
              <a:spcAft>
                <a:spcPts val="0"/>
              </a:spcAft>
              <a:buSzPts val="1800"/>
              <a:buChar char="◦"/>
              <a:defRPr/>
            </a:lvl2pPr>
            <a:lvl3pPr indent="-342900" lvl="2" marL="1371600" rtl="0" algn="l">
              <a:lnSpc>
                <a:spcPct val="100000"/>
              </a:lnSpc>
              <a:spcBef>
                <a:spcPts val="500"/>
              </a:spcBef>
              <a:spcAft>
                <a:spcPts val="0"/>
              </a:spcAft>
              <a:buSzPts val="1800"/>
              <a:buChar char="◦"/>
              <a:defRPr/>
            </a:lvl3pPr>
            <a:lvl4pPr indent="-342900" lvl="3" marL="1828800" rtl="0" algn="l">
              <a:lnSpc>
                <a:spcPct val="100000"/>
              </a:lnSpc>
              <a:spcBef>
                <a:spcPts val="500"/>
              </a:spcBef>
              <a:spcAft>
                <a:spcPts val="0"/>
              </a:spcAft>
              <a:buSzPts val="1800"/>
              <a:buChar char="◦"/>
              <a:defRPr/>
            </a:lvl4pPr>
            <a:lvl5pPr indent="-342900" lvl="4" marL="2286000" rtl="0" algn="l">
              <a:lnSpc>
                <a:spcPct val="100000"/>
              </a:lnSpc>
              <a:spcBef>
                <a:spcPts val="500"/>
              </a:spcBef>
              <a:spcAft>
                <a:spcPts val="0"/>
              </a:spcAft>
              <a:buSzPts val="1800"/>
              <a:buChar char="◦"/>
              <a:defRPr/>
            </a:lvl5pPr>
            <a:lvl6pPr indent="-342900" lvl="5" marL="2743200" rtl="0" algn="l">
              <a:lnSpc>
                <a:spcPct val="100000"/>
              </a:lnSpc>
              <a:spcBef>
                <a:spcPts val="500"/>
              </a:spcBef>
              <a:spcAft>
                <a:spcPts val="0"/>
              </a:spcAft>
              <a:buSzPts val="1800"/>
              <a:buChar char="◦"/>
              <a:defRPr/>
            </a:lvl6pPr>
            <a:lvl7pPr indent="-342900" lvl="6" marL="3200400" rtl="0" algn="l">
              <a:lnSpc>
                <a:spcPct val="100000"/>
              </a:lnSpc>
              <a:spcBef>
                <a:spcPts val="500"/>
              </a:spcBef>
              <a:spcAft>
                <a:spcPts val="0"/>
              </a:spcAft>
              <a:buSzPts val="1800"/>
              <a:buChar char="◦"/>
              <a:defRPr/>
            </a:lvl7pPr>
            <a:lvl8pPr indent="-342900" lvl="7" marL="3657600" rtl="0" algn="l">
              <a:lnSpc>
                <a:spcPct val="100000"/>
              </a:lnSpc>
              <a:spcBef>
                <a:spcPts val="500"/>
              </a:spcBef>
              <a:spcAft>
                <a:spcPts val="0"/>
              </a:spcAft>
              <a:buSzPts val="1800"/>
              <a:buChar char="◦"/>
              <a:defRPr/>
            </a:lvl8pPr>
            <a:lvl9pPr indent="-342900" lvl="8" marL="4114800" rtl="0" algn="l">
              <a:lnSpc>
                <a:spcPct val="100000"/>
              </a:lnSpc>
              <a:spcBef>
                <a:spcPts val="500"/>
              </a:spcBef>
              <a:spcAft>
                <a:spcPts val="0"/>
              </a:spcAft>
              <a:buSzPts val="1800"/>
              <a:buChar char="◦"/>
              <a:defRPr/>
            </a:lvl9pPr>
          </a:lstStyle>
          <a:p/>
        </p:txBody>
      </p:sp>
      <p:sp>
        <p:nvSpPr>
          <p:cNvPr id="194" name="Google Shape;194;g13b57b2f9d0_0_706"/>
          <p:cNvSpPr txBox="1"/>
          <p:nvPr>
            <p:ph idx="10" type="dt"/>
          </p:nvPr>
        </p:nvSpPr>
        <p:spPr>
          <a:xfrm>
            <a:off x="312142" y="6302326"/>
            <a:ext cx="2057400" cy="2742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95" name="Google Shape;195;g13b57b2f9d0_0_706"/>
          <p:cNvSpPr txBox="1"/>
          <p:nvPr>
            <p:ph idx="11" type="ftr"/>
          </p:nvPr>
        </p:nvSpPr>
        <p:spPr>
          <a:xfrm>
            <a:off x="2596896" y="6302326"/>
            <a:ext cx="3950100" cy="274200"/>
          </a:xfrm>
          <a:prstGeom prst="rect">
            <a:avLst/>
          </a:prstGeom>
          <a:noFill/>
          <a:ln>
            <a:noFill/>
          </a:ln>
        </p:spPr>
        <p:txBody>
          <a:bodyPr anchorCtr="0" anchor="b"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96" name="Google Shape;196;g13b57b2f9d0_0_706"/>
          <p:cNvSpPr txBox="1"/>
          <p:nvPr>
            <p:ph idx="12" type="sldNum"/>
          </p:nvPr>
        </p:nvSpPr>
        <p:spPr>
          <a:xfrm>
            <a:off x="7753042" y="6302326"/>
            <a:ext cx="1097400" cy="274200"/>
          </a:xfrm>
          <a:prstGeom prst="rect">
            <a:avLst/>
          </a:prstGeom>
          <a:noFill/>
          <a:ln>
            <a:noFill/>
          </a:ln>
        </p:spPr>
        <p:txBody>
          <a:bodyPr anchorCtr="0" anchor="b" bIns="45700" lIns="91425" spcFirstLastPara="1" rIns="91425" wrap="square" tIns="45700">
            <a:noAutofit/>
          </a:bodyPr>
          <a:lstStyle>
            <a:lvl1pPr indent="0" lvl="0" marL="0" rtl="0" algn="r">
              <a:spcBef>
                <a:spcPts val="0"/>
              </a:spcBef>
              <a:spcAft>
                <a:spcPts val="0"/>
              </a:spcAft>
              <a:buClr>
                <a:srgbClr val="3F3F3F"/>
              </a:buClr>
              <a:buSzPts val="900"/>
              <a:buFont typeface="Garamond"/>
              <a:buNone/>
              <a:defRPr/>
            </a:lvl1pPr>
            <a:lvl2pPr indent="0" lvl="1" marL="0" rtl="0" algn="r">
              <a:spcBef>
                <a:spcPts val="0"/>
              </a:spcBef>
              <a:spcAft>
                <a:spcPts val="0"/>
              </a:spcAft>
              <a:buClr>
                <a:srgbClr val="3F3F3F"/>
              </a:buClr>
              <a:buSzPts val="900"/>
              <a:buFont typeface="Garamond"/>
              <a:buNone/>
              <a:defRPr/>
            </a:lvl2pPr>
            <a:lvl3pPr indent="0" lvl="2" marL="0" rtl="0" algn="r">
              <a:spcBef>
                <a:spcPts val="0"/>
              </a:spcBef>
              <a:spcAft>
                <a:spcPts val="0"/>
              </a:spcAft>
              <a:buClr>
                <a:srgbClr val="3F3F3F"/>
              </a:buClr>
              <a:buSzPts val="900"/>
              <a:buFont typeface="Garamond"/>
              <a:buNone/>
              <a:defRPr/>
            </a:lvl3pPr>
            <a:lvl4pPr indent="0" lvl="3" marL="0" rtl="0" algn="r">
              <a:spcBef>
                <a:spcPts val="0"/>
              </a:spcBef>
              <a:spcAft>
                <a:spcPts val="0"/>
              </a:spcAft>
              <a:buClr>
                <a:srgbClr val="3F3F3F"/>
              </a:buClr>
              <a:buSzPts val="900"/>
              <a:buFont typeface="Garamond"/>
              <a:buNone/>
              <a:defRPr/>
            </a:lvl4pPr>
            <a:lvl5pPr indent="0" lvl="4" marL="0" rtl="0" algn="r">
              <a:spcBef>
                <a:spcPts val="0"/>
              </a:spcBef>
              <a:spcAft>
                <a:spcPts val="0"/>
              </a:spcAft>
              <a:buClr>
                <a:srgbClr val="3F3F3F"/>
              </a:buClr>
              <a:buSzPts val="900"/>
              <a:buFont typeface="Garamond"/>
              <a:buNone/>
              <a:defRPr/>
            </a:lvl5pPr>
            <a:lvl6pPr indent="0" lvl="5" marL="0" rtl="0" algn="r">
              <a:spcBef>
                <a:spcPts val="0"/>
              </a:spcBef>
              <a:spcAft>
                <a:spcPts val="0"/>
              </a:spcAft>
              <a:buClr>
                <a:srgbClr val="3F3F3F"/>
              </a:buClr>
              <a:buSzPts val="900"/>
              <a:buFont typeface="Garamond"/>
              <a:buNone/>
              <a:defRPr/>
            </a:lvl6pPr>
            <a:lvl7pPr indent="0" lvl="6" marL="0" rtl="0" algn="r">
              <a:spcBef>
                <a:spcPts val="0"/>
              </a:spcBef>
              <a:spcAft>
                <a:spcPts val="0"/>
              </a:spcAft>
              <a:buClr>
                <a:srgbClr val="3F3F3F"/>
              </a:buClr>
              <a:buSzPts val="900"/>
              <a:buFont typeface="Garamond"/>
              <a:buNone/>
              <a:defRPr/>
            </a:lvl7pPr>
            <a:lvl8pPr indent="0" lvl="7" marL="0" rtl="0" algn="r">
              <a:spcBef>
                <a:spcPts val="0"/>
              </a:spcBef>
              <a:spcAft>
                <a:spcPts val="0"/>
              </a:spcAft>
              <a:buClr>
                <a:srgbClr val="3F3F3F"/>
              </a:buClr>
              <a:buSzPts val="900"/>
              <a:buFont typeface="Garamond"/>
              <a:buNone/>
              <a:defRPr/>
            </a:lvl8pPr>
            <a:lvl9pPr indent="0" lvl="8" marL="0" rtl="0" algn="r">
              <a:spcBef>
                <a:spcPts val="0"/>
              </a:spcBef>
              <a:spcAft>
                <a:spcPts val="0"/>
              </a:spcAft>
              <a:buClr>
                <a:srgbClr val="3F3F3F"/>
              </a:buClr>
              <a:buSzPts val="900"/>
              <a:buFont typeface="Garamond"/>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97" name="Shape 197"/>
        <p:cNvGrpSpPr/>
        <p:nvPr/>
      </p:nvGrpSpPr>
      <p:grpSpPr>
        <a:xfrm>
          <a:off x="0" y="0"/>
          <a:ext cx="0" cy="0"/>
          <a:chOff x="0" y="0"/>
          <a:chExt cx="0" cy="0"/>
        </a:xfrm>
      </p:grpSpPr>
      <p:sp>
        <p:nvSpPr>
          <p:cNvPr id="198" name="Google Shape;198;g13b57b2f9d0_0_712"/>
          <p:cNvSpPr txBox="1"/>
          <p:nvPr>
            <p:ph type="title"/>
          </p:nvPr>
        </p:nvSpPr>
        <p:spPr>
          <a:xfrm rot="5400000">
            <a:off x="5000700" y="2505150"/>
            <a:ext cx="5257800" cy="17715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rgbClr val="262626"/>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9" name="Google Shape;199;g13b57b2f9d0_0_712"/>
          <p:cNvSpPr txBox="1"/>
          <p:nvPr>
            <p:ph idx="1" type="body"/>
          </p:nvPr>
        </p:nvSpPr>
        <p:spPr>
          <a:xfrm rot="5400000">
            <a:off x="1028700" y="361950"/>
            <a:ext cx="5257800" cy="60579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900"/>
              </a:spcBef>
              <a:spcAft>
                <a:spcPts val="0"/>
              </a:spcAft>
              <a:buSzPts val="1800"/>
              <a:buChar char="◦"/>
              <a:defRPr/>
            </a:lvl1pPr>
            <a:lvl2pPr indent="-342900" lvl="1" marL="914400" rtl="0" algn="l">
              <a:lnSpc>
                <a:spcPct val="100000"/>
              </a:lnSpc>
              <a:spcBef>
                <a:spcPts val="500"/>
              </a:spcBef>
              <a:spcAft>
                <a:spcPts val="0"/>
              </a:spcAft>
              <a:buSzPts val="1800"/>
              <a:buChar char="◦"/>
              <a:defRPr/>
            </a:lvl2pPr>
            <a:lvl3pPr indent="-342900" lvl="2" marL="1371600" rtl="0" algn="l">
              <a:lnSpc>
                <a:spcPct val="100000"/>
              </a:lnSpc>
              <a:spcBef>
                <a:spcPts val="500"/>
              </a:spcBef>
              <a:spcAft>
                <a:spcPts val="0"/>
              </a:spcAft>
              <a:buSzPts val="1800"/>
              <a:buChar char="◦"/>
              <a:defRPr/>
            </a:lvl3pPr>
            <a:lvl4pPr indent="-342900" lvl="3" marL="1828800" rtl="0" algn="l">
              <a:lnSpc>
                <a:spcPct val="100000"/>
              </a:lnSpc>
              <a:spcBef>
                <a:spcPts val="500"/>
              </a:spcBef>
              <a:spcAft>
                <a:spcPts val="0"/>
              </a:spcAft>
              <a:buSzPts val="1800"/>
              <a:buChar char="◦"/>
              <a:defRPr/>
            </a:lvl4pPr>
            <a:lvl5pPr indent="-342900" lvl="4" marL="2286000" rtl="0" algn="l">
              <a:lnSpc>
                <a:spcPct val="100000"/>
              </a:lnSpc>
              <a:spcBef>
                <a:spcPts val="500"/>
              </a:spcBef>
              <a:spcAft>
                <a:spcPts val="0"/>
              </a:spcAft>
              <a:buSzPts val="1800"/>
              <a:buChar char="◦"/>
              <a:defRPr/>
            </a:lvl5pPr>
            <a:lvl6pPr indent="-342900" lvl="5" marL="2743200" rtl="0" algn="l">
              <a:lnSpc>
                <a:spcPct val="100000"/>
              </a:lnSpc>
              <a:spcBef>
                <a:spcPts val="500"/>
              </a:spcBef>
              <a:spcAft>
                <a:spcPts val="0"/>
              </a:spcAft>
              <a:buSzPts val="1800"/>
              <a:buChar char="◦"/>
              <a:defRPr/>
            </a:lvl6pPr>
            <a:lvl7pPr indent="-342900" lvl="6" marL="3200400" rtl="0" algn="l">
              <a:lnSpc>
                <a:spcPct val="100000"/>
              </a:lnSpc>
              <a:spcBef>
                <a:spcPts val="500"/>
              </a:spcBef>
              <a:spcAft>
                <a:spcPts val="0"/>
              </a:spcAft>
              <a:buSzPts val="1800"/>
              <a:buChar char="◦"/>
              <a:defRPr/>
            </a:lvl7pPr>
            <a:lvl8pPr indent="-342900" lvl="7" marL="3657600" rtl="0" algn="l">
              <a:lnSpc>
                <a:spcPct val="100000"/>
              </a:lnSpc>
              <a:spcBef>
                <a:spcPts val="500"/>
              </a:spcBef>
              <a:spcAft>
                <a:spcPts val="0"/>
              </a:spcAft>
              <a:buSzPts val="1800"/>
              <a:buChar char="◦"/>
              <a:defRPr/>
            </a:lvl8pPr>
            <a:lvl9pPr indent="-342900" lvl="8" marL="4114800" rtl="0" algn="l">
              <a:lnSpc>
                <a:spcPct val="100000"/>
              </a:lnSpc>
              <a:spcBef>
                <a:spcPts val="500"/>
              </a:spcBef>
              <a:spcAft>
                <a:spcPts val="0"/>
              </a:spcAft>
              <a:buSzPts val="1800"/>
              <a:buChar char="◦"/>
              <a:defRPr/>
            </a:lvl9pPr>
          </a:lstStyle>
          <a:p/>
        </p:txBody>
      </p:sp>
      <p:sp>
        <p:nvSpPr>
          <p:cNvPr id="200" name="Google Shape;200;g13b57b2f9d0_0_712"/>
          <p:cNvSpPr txBox="1"/>
          <p:nvPr>
            <p:ph idx="10" type="dt"/>
          </p:nvPr>
        </p:nvSpPr>
        <p:spPr>
          <a:xfrm>
            <a:off x="312142" y="6302326"/>
            <a:ext cx="2057400" cy="2742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1" name="Google Shape;201;g13b57b2f9d0_0_712"/>
          <p:cNvSpPr txBox="1"/>
          <p:nvPr>
            <p:ph idx="11" type="ftr"/>
          </p:nvPr>
        </p:nvSpPr>
        <p:spPr>
          <a:xfrm>
            <a:off x="2596896" y="6302326"/>
            <a:ext cx="3950100" cy="274200"/>
          </a:xfrm>
          <a:prstGeom prst="rect">
            <a:avLst/>
          </a:prstGeom>
          <a:noFill/>
          <a:ln>
            <a:noFill/>
          </a:ln>
        </p:spPr>
        <p:txBody>
          <a:bodyPr anchorCtr="0" anchor="b"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2" name="Google Shape;202;g13b57b2f9d0_0_712"/>
          <p:cNvSpPr txBox="1"/>
          <p:nvPr>
            <p:ph idx="12" type="sldNum"/>
          </p:nvPr>
        </p:nvSpPr>
        <p:spPr>
          <a:xfrm>
            <a:off x="7753042" y="6302326"/>
            <a:ext cx="1097400" cy="274200"/>
          </a:xfrm>
          <a:prstGeom prst="rect">
            <a:avLst/>
          </a:prstGeom>
          <a:noFill/>
          <a:ln>
            <a:noFill/>
          </a:ln>
        </p:spPr>
        <p:txBody>
          <a:bodyPr anchorCtr="0" anchor="b" bIns="45700" lIns="91425" spcFirstLastPara="1" rIns="91425" wrap="square" tIns="45700">
            <a:noAutofit/>
          </a:bodyPr>
          <a:lstStyle>
            <a:lvl1pPr indent="0" lvl="0" marL="0" rtl="0" algn="r">
              <a:spcBef>
                <a:spcPts val="0"/>
              </a:spcBef>
              <a:spcAft>
                <a:spcPts val="0"/>
              </a:spcAft>
              <a:buClr>
                <a:srgbClr val="3F3F3F"/>
              </a:buClr>
              <a:buSzPts val="900"/>
              <a:buFont typeface="Garamond"/>
              <a:buNone/>
              <a:defRPr/>
            </a:lvl1pPr>
            <a:lvl2pPr indent="0" lvl="1" marL="0" rtl="0" algn="r">
              <a:spcBef>
                <a:spcPts val="0"/>
              </a:spcBef>
              <a:spcAft>
                <a:spcPts val="0"/>
              </a:spcAft>
              <a:buClr>
                <a:srgbClr val="3F3F3F"/>
              </a:buClr>
              <a:buSzPts val="900"/>
              <a:buFont typeface="Garamond"/>
              <a:buNone/>
              <a:defRPr/>
            </a:lvl2pPr>
            <a:lvl3pPr indent="0" lvl="2" marL="0" rtl="0" algn="r">
              <a:spcBef>
                <a:spcPts val="0"/>
              </a:spcBef>
              <a:spcAft>
                <a:spcPts val="0"/>
              </a:spcAft>
              <a:buClr>
                <a:srgbClr val="3F3F3F"/>
              </a:buClr>
              <a:buSzPts val="900"/>
              <a:buFont typeface="Garamond"/>
              <a:buNone/>
              <a:defRPr/>
            </a:lvl3pPr>
            <a:lvl4pPr indent="0" lvl="3" marL="0" rtl="0" algn="r">
              <a:spcBef>
                <a:spcPts val="0"/>
              </a:spcBef>
              <a:spcAft>
                <a:spcPts val="0"/>
              </a:spcAft>
              <a:buClr>
                <a:srgbClr val="3F3F3F"/>
              </a:buClr>
              <a:buSzPts val="900"/>
              <a:buFont typeface="Garamond"/>
              <a:buNone/>
              <a:defRPr/>
            </a:lvl4pPr>
            <a:lvl5pPr indent="0" lvl="4" marL="0" rtl="0" algn="r">
              <a:spcBef>
                <a:spcPts val="0"/>
              </a:spcBef>
              <a:spcAft>
                <a:spcPts val="0"/>
              </a:spcAft>
              <a:buClr>
                <a:srgbClr val="3F3F3F"/>
              </a:buClr>
              <a:buSzPts val="900"/>
              <a:buFont typeface="Garamond"/>
              <a:buNone/>
              <a:defRPr/>
            </a:lvl5pPr>
            <a:lvl6pPr indent="0" lvl="5" marL="0" rtl="0" algn="r">
              <a:spcBef>
                <a:spcPts val="0"/>
              </a:spcBef>
              <a:spcAft>
                <a:spcPts val="0"/>
              </a:spcAft>
              <a:buClr>
                <a:srgbClr val="3F3F3F"/>
              </a:buClr>
              <a:buSzPts val="900"/>
              <a:buFont typeface="Garamond"/>
              <a:buNone/>
              <a:defRPr/>
            </a:lvl6pPr>
            <a:lvl7pPr indent="0" lvl="6" marL="0" rtl="0" algn="r">
              <a:spcBef>
                <a:spcPts val="0"/>
              </a:spcBef>
              <a:spcAft>
                <a:spcPts val="0"/>
              </a:spcAft>
              <a:buClr>
                <a:srgbClr val="3F3F3F"/>
              </a:buClr>
              <a:buSzPts val="900"/>
              <a:buFont typeface="Garamond"/>
              <a:buNone/>
              <a:defRPr/>
            </a:lvl7pPr>
            <a:lvl8pPr indent="0" lvl="7" marL="0" rtl="0" algn="r">
              <a:spcBef>
                <a:spcPts val="0"/>
              </a:spcBef>
              <a:spcAft>
                <a:spcPts val="0"/>
              </a:spcAft>
              <a:buClr>
                <a:srgbClr val="3F3F3F"/>
              </a:buClr>
              <a:buSzPts val="900"/>
              <a:buFont typeface="Garamond"/>
              <a:buNone/>
              <a:defRPr/>
            </a:lvl8pPr>
            <a:lvl9pPr indent="0" lvl="8" marL="0" rtl="0" algn="r">
              <a:spcBef>
                <a:spcPts val="0"/>
              </a:spcBef>
              <a:spcAft>
                <a:spcPts val="0"/>
              </a:spcAft>
              <a:buClr>
                <a:srgbClr val="3F3F3F"/>
              </a:buClr>
              <a:buSzPts val="900"/>
              <a:buFont typeface="Garamond"/>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gradFill>
          <a:gsLst>
            <a:gs pos="0">
              <a:srgbClr val="E1DBC9"/>
            </a:gs>
            <a:gs pos="77000">
              <a:srgbClr val="C8C1B0"/>
            </a:gs>
            <a:gs pos="100000">
              <a:srgbClr val="C0BAAA"/>
            </a:gs>
          </a:gsLst>
          <a:lin ang="5400000" scaled="0"/>
        </a:gradFill>
      </p:bgPr>
    </p:bg>
    <p:spTree>
      <p:nvGrpSpPr>
        <p:cNvPr id="36" name="Shape 36"/>
        <p:cNvGrpSpPr/>
        <p:nvPr/>
      </p:nvGrpSpPr>
      <p:grpSpPr>
        <a:xfrm>
          <a:off x="0" y="0"/>
          <a:ext cx="0" cy="0"/>
          <a:chOff x="0" y="0"/>
          <a:chExt cx="0" cy="0"/>
        </a:xfrm>
      </p:grpSpPr>
      <p:sp>
        <p:nvSpPr>
          <p:cNvPr id="37" name="Google Shape;37;p31"/>
          <p:cNvSpPr/>
          <p:nvPr/>
        </p:nvSpPr>
        <p:spPr>
          <a:xfrm>
            <a:off x="0" y="0"/>
            <a:ext cx="9144000" cy="6858000"/>
          </a:xfrm>
          <a:prstGeom prst="rect">
            <a:avLst/>
          </a:prstGeom>
          <a:blipFill rotWithShape="1">
            <a:blip r:embed="rId2">
              <a:alphaModFix amt="45000"/>
            </a:blip>
            <a:tile algn="tl" flip="none" tx="-44450" sx="85000" ty="38100" sy="85000"/>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31"/>
          <p:cNvSpPr/>
          <p:nvPr/>
        </p:nvSpPr>
        <p:spPr>
          <a:xfrm>
            <a:off x="980902" y="1275025"/>
            <a:ext cx="7182197" cy="4307950"/>
          </a:xfrm>
          <a:prstGeom prst="rect">
            <a:avLst/>
          </a:prstGeom>
          <a:solidFill>
            <a:schemeClr val="lt1"/>
          </a:solidFill>
          <a:ln>
            <a:noFill/>
          </a:ln>
          <a:effectLst>
            <a:outerShdw blurRad="50800" rotWithShape="0" algn="ctr">
              <a:srgbClr val="000000">
                <a:alpha val="65098"/>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31"/>
          <p:cNvSpPr/>
          <p:nvPr/>
        </p:nvSpPr>
        <p:spPr>
          <a:xfrm>
            <a:off x="1088136" y="1385316"/>
            <a:ext cx="6967728" cy="4087368"/>
          </a:xfrm>
          <a:prstGeom prst="rect">
            <a:avLst/>
          </a:prstGeom>
          <a:noFill/>
          <a:ln cap="sq" cmpd="sng" w="9525">
            <a:solidFill>
              <a:srgbClr val="3F3F3F"/>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31"/>
          <p:cNvSpPr/>
          <p:nvPr/>
        </p:nvSpPr>
        <p:spPr>
          <a:xfrm>
            <a:off x="3794760" y="1267730"/>
            <a:ext cx="1554480" cy="64008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1" name="Google Shape;41;p31"/>
          <p:cNvGrpSpPr/>
          <p:nvPr/>
        </p:nvGrpSpPr>
        <p:grpSpPr>
          <a:xfrm>
            <a:off x="3886200" y="1267731"/>
            <a:ext cx="1371600" cy="548640"/>
            <a:chOff x="5318306" y="1386268"/>
            <a:chExt cx="1567331" cy="645295"/>
          </a:xfrm>
        </p:grpSpPr>
        <p:cxnSp>
          <p:nvCxnSpPr>
            <p:cNvPr id="42" name="Google Shape;42;p31"/>
            <p:cNvCxnSpPr/>
            <p:nvPr/>
          </p:nvCxnSpPr>
          <p:spPr>
            <a:xfrm>
              <a:off x="5318306" y="1386268"/>
              <a:ext cx="0" cy="640080"/>
            </a:xfrm>
            <a:prstGeom prst="straightConnector1">
              <a:avLst/>
            </a:prstGeom>
            <a:solidFill>
              <a:srgbClr val="262626"/>
            </a:solidFill>
            <a:ln cap="flat" cmpd="sng" w="9525">
              <a:solidFill>
                <a:schemeClr val="dk1"/>
              </a:solidFill>
              <a:prstDash val="solid"/>
              <a:miter lim="800000"/>
              <a:headEnd len="sm" w="sm" type="none"/>
              <a:tailEnd len="sm" w="sm" type="none"/>
            </a:ln>
          </p:spPr>
        </p:cxnSp>
        <p:cxnSp>
          <p:nvCxnSpPr>
            <p:cNvPr id="43" name="Google Shape;43;p31"/>
            <p:cNvCxnSpPr/>
            <p:nvPr/>
          </p:nvCxnSpPr>
          <p:spPr>
            <a:xfrm>
              <a:off x="6885637" y="1386268"/>
              <a:ext cx="0" cy="640080"/>
            </a:xfrm>
            <a:prstGeom prst="straightConnector1">
              <a:avLst/>
            </a:prstGeom>
            <a:solidFill>
              <a:srgbClr val="262626"/>
            </a:solidFill>
            <a:ln cap="flat" cmpd="sng" w="9525">
              <a:solidFill>
                <a:schemeClr val="dk1"/>
              </a:solidFill>
              <a:prstDash val="solid"/>
              <a:miter lim="800000"/>
              <a:headEnd len="sm" w="sm" type="none"/>
              <a:tailEnd len="sm" w="sm" type="none"/>
            </a:ln>
          </p:spPr>
        </p:cxnSp>
        <p:cxnSp>
          <p:nvCxnSpPr>
            <p:cNvPr id="44" name="Google Shape;44;p31"/>
            <p:cNvCxnSpPr/>
            <p:nvPr/>
          </p:nvCxnSpPr>
          <p:spPr>
            <a:xfrm>
              <a:off x="5318306" y="2031563"/>
              <a:ext cx="1567331" cy="0"/>
            </a:xfrm>
            <a:prstGeom prst="straightConnector1">
              <a:avLst/>
            </a:prstGeom>
            <a:solidFill>
              <a:srgbClr val="262626"/>
            </a:solidFill>
            <a:ln cap="flat" cmpd="sng" w="9525">
              <a:solidFill>
                <a:schemeClr val="dk1"/>
              </a:solidFill>
              <a:prstDash val="solid"/>
              <a:miter lim="800000"/>
              <a:headEnd len="sm" w="sm" type="none"/>
              <a:tailEnd len="sm" w="sm" type="none"/>
            </a:ln>
          </p:spPr>
        </p:cxnSp>
      </p:grpSp>
      <p:sp>
        <p:nvSpPr>
          <p:cNvPr id="45" name="Google Shape;45;p31"/>
          <p:cNvSpPr txBox="1"/>
          <p:nvPr>
            <p:ph type="title"/>
          </p:nvPr>
        </p:nvSpPr>
        <p:spPr>
          <a:xfrm>
            <a:off x="1172717" y="2094309"/>
            <a:ext cx="6803136" cy="2587752"/>
          </a:xfrm>
          <a:prstGeom prst="rect">
            <a:avLst/>
          </a:prstGeom>
          <a:noFill/>
          <a:ln>
            <a:noFill/>
          </a:ln>
        </p:spPr>
        <p:txBody>
          <a:bodyPr anchorCtr="0" anchor="ctr" bIns="45700" lIns="91425" spcFirstLastPara="1" rIns="91425" wrap="square" tIns="45700">
            <a:noAutofit/>
          </a:bodyPr>
          <a:lstStyle>
            <a:lvl1pPr lvl="0" algn="ctr">
              <a:lnSpc>
                <a:spcPct val="83000"/>
              </a:lnSpc>
              <a:spcBef>
                <a:spcPts val="0"/>
              </a:spcBef>
              <a:spcAft>
                <a:spcPts val="0"/>
              </a:spcAft>
              <a:buClr>
                <a:srgbClr val="262626"/>
              </a:buClr>
              <a:buSzPts val="6200"/>
              <a:buFont typeface="Century Gothic"/>
              <a:buNone/>
              <a:defRPr sz="6200" cap="none">
                <a:solidFill>
                  <a:srgbClr val="262626"/>
                </a:solidFill>
                <a:latin typeface="Century Gothic"/>
                <a:ea typeface="Century Gothic"/>
                <a:cs typeface="Century Gothic"/>
                <a:sym typeface="Century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31"/>
          <p:cNvSpPr txBox="1"/>
          <p:nvPr>
            <p:ph idx="1" type="body"/>
          </p:nvPr>
        </p:nvSpPr>
        <p:spPr>
          <a:xfrm>
            <a:off x="1172718" y="4682062"/>
            <a:ext cx="6803136" cy="502920"/>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900"/>
              </a:spcBef>
              <a:spcAft>
                <a:spcPts val="0"/>
              </a:spcAft>
              <a:buSzPts val="1400"/>
              <a:buNone/>
              <a:defRPr sz="1400">
                <a:solidFill>
                  <a:schemeClr val="dk1"/>
                </a:solidFill>
              </a:defRPr>
            </a:lvl1pPr>
            <a:lvl2pPr indent="-228600" lvl="1" marL="914400" algn="l">
              <a:lnSpc>
                <a:spcPct val="100000"/>
              </a:lnSpc>
              <a:spcBef>
                <a:spcPts val="500"/>
              </a:spcBef>
              <a:spcAft>
                <a:spcPts val="0"/>
              </a:spcAft>
              <a:buSzPts val="1400"/>
              <a:buNone/>
              <a:defRPr sz="1400">
                <a:solidFill>
                  <a:srgbClr val="888888"/>
                </a:solidFill>
              </a:defRPr>
            </a:lvl2pPr>
            <a:lvl3pPr indent="-228600" lvl="2" marL="1371600" algn="l">
              <a:lnSpc>
                <a:spcPct val="100000"/>
              </a:lnSpc>
              <a:spcBef>
                <a:spcPts val="500"/>
              </a:spcBef>
              <a:spcAft>
                <a:spcPts val="0"/>
              </a:spcAft>
              <a:buSzPts val="1400"/>
              <a:buNone/>
              <a:defRPr sz="1400">
                <a:solidFill>
                  <a:srgbClr val="888888"/>
                </a:solidFill>
              </a:defRPr>
            </a:lvl3pPr>
            <a:lvl4pPr indent="-228600" lvl="3" marL="1828800" algn="l">
              <a:lnSpc>
                <a:spcPct val="100000"/>
              </a:lnSpc>
              <a:spcBef>
                <a:spcPts val="500"/>
              </a:spcBef>
              <a:spcAft>
                <a:spcPts val="0"/>
              </a:spcAft>
              <a:buSzPts val="1400"/>
              <a:buNone/>
              <a:defRPr sz="1400">
                <a:solidFill>
                  <a:srgbClr val="888888"/>
                </a:solidFill>
              </a:defRPr>
            </a:lvl4pPr>
            <a:lvl5pPr indent="-228600" lvl="4" marL="2286000" algn="l">
              <a:lnSpc>
                <a:spcPct val="100000"/>
              </a:lnSpc>
              <a:spcBef>
                <a:spcPts val="500"/>
              </a:spcBef>
              <a:spcAft>
                <a:spcPts val="0"/>
              </a:spcAft>
              <a:buSzPts val="1400"/>
              <a:buNone/>
              <a:defRPr sz="1400">
                <a:solidFill>
                  <a:srgbClr val="888888"/>
                </a:solidFill>
              </a:defRPr>
            </a:lvl5pPr>
            <a:lvl6pPr indent="-228600" lvl="5" marL="2743200" algn="l">
              <a:lnSpc>
                <a:spcPct val="100000"/>
              </a:lnSpc>
              <a:spcBef>
                <a:spcPts val="500"/>
              </a:spcBef>
              <a:spcAft>
                <a:spcPts val="0"/>
              </a:spcAft>
              <a:buSzPts val="1400"/>
              <a:buNone/>
              <a:defRPr sz="1400">
                <a:solidFill>
                  <a:srgbClr val="888888"/>
                </a:solidFill>
              </a:defRPr>
            </a:lvl6pPr>
            <a:lvl7pPr indent="-228600" lvl="6" marL="3200400" algn="l">
              <a:lnSpc>
                <a:spcPct val="100000"/>
              </a:lnSpc>
              <a:spcBef>
                <a:spcPts val="500"/>
              </a:spcBef>
              <a:spcAft>
                <a:spcPts val="0"/>
              </a:spcAft>
              <a:buSzPts val="1400"/>
              <a:buNone/>
              <a:defRPr sz="1400">
                <a:solidFill>
                  <a:srgbClr val="888888"/>
                </a:solidFill>
              </a:defRPr>
            </a:lvl7pPr>
            <a:lvl8pPr indent="-228600" lvl="7" marL="3657600" algn="l">
              <a:lnSpc>
                <a:spcPct val="100000"/>
              </a:lnSpc>
              <a:spcBef>
                <a:spcPts val="500"/>
              </a:spcBef>
              <a:spcAft>
                <a:spcPts val="0"/>
              </a:spcAft>
              <a:buSzPts val="1400"/>
              <a:buNone/>
              <a:defRPr sz="1400">
                <a:solidFill>
                  <a:srgbClr val="888888"/>
                </a:solidFill>
              </a:defRPr>
            </a:lvl8pPr>
            <a:lvl9pPr indent="-228600" lvl="8" marL="4114800" algn="l">
              <a:lnSpc>
                <a:spcPct val="100000"/>
              </a:lnSpc>
              <a:spcBef>
                <a:spcPts val="500"/>
              </a:spcBef>
              <a:spcAft>
                <a:spcPts val="0"/>
              </a:spcAft>
              <a:buSzPts val="1400"/>
              <a:buNone/>
              <a:defRPr sz="1400">
                <a:solidFill>
                  <a:srgbClr val="888888"/>
                </a:solidFill>
              </a:defRPr>
            </a:lvl9pPr>
          </a:lstStyle>
          <a:p/>
        </p:txBody>
      </p:sp>
      <p:sp>
        <p:nvSpPr>
          <p:cNvPr id="47" name="Google Shape;47;p31"/>
          <p:cNvSpPr txBox="1"/>
          <p:nvPr>
            <p:ph idx="10" type="dt"/>
          </p:nvPr>
        </p:nvSpPr>
        <p:spPr>
          <a:xfrm>
            <a:off x="3931920" y="1325880"/>
            <a:ext cx="128016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1100">
                <a:solidFill>
                  <a:schemeClr val="dk1"/>
                </a:solidFill>
                <a:latin typeface="Century Gothic"/>
                <a:ea typeface="Century Gothic"/>
                <a:cs typeface="Century Gothic"/>
                <a:sym typeface="Century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31"/>
          <p:cNvSpPr txBox="1"/>
          <p:nvPr>
            <p:ph idx="11" type="ftr"/>
          </p:nvPr>
        </p:nvSpPr>
        <p:spPr>
          <a:xfrm>
            <a:off x="1104679" y="5211060"/>
            <a:ext cx="4430268" cy="2286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31"/>
          <p:cNvSpPr txBox="1"/>
          <p:nvPr>
            <p:ph idx="12" type="sldNum"/>
          </p:nvPr>
        </p:nvSpPr>
        <p:spPr>
          <a:xfrm>
            <a:off x="6453378" y="5211060"/>
            <a:ext cx="1584198" cy="2286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0" name="Shape 50"/>
        <p:cNvGrpSpPr/>
        <p:nvPr/>
      </p:nvGrpSpPr>
      <p:grpSpPr>
        <a:xfrm>
          <a:off x="0" y="0"/>
          <a:ext cx="0" cy="0"/>
          <a:chOff x="0" y="0"/>
          <a:chExt cx="0" cy="0"/>
        </a:xfrm>
      </p:grpSpPr>
      <p:sp>
        <p:nvSpPr>
          <p:cNvPr id="51" name="Google Shape;51;p32"/>
          <p:cNvSpPr txBox="1"/>
          <p:nvPr>
            <p:ph type="title"/>
          </p:nvPr>
        </p:nvSpPr>
        <p:spPr>
          <a:xfrm>
            <a:off x="731520" y="642594"/>
            <a:ext cx="7680960" cy="13716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2"/>
          <p:cNvSpPr txBox="1"/>
          <p:nvPr>
            <p:ph idx="1" type="body"/>
          </p:nvPr>
        </p:nvSpPr>
        <p:spPr>
          <a:xfrm>
            <a:off x="731520" y="2103120"/>
            <a:ext cx="3657600" cy="393192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900"/>
              </a:spcBef>
              <a:spcAft>
                <a:spcPts val="0"/>
              </a:spcAft>
              <a:buSzPts val="1800"/>
              <a:buChar char="◦"/>
              <a:defRPr sz="18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53" name="Google Shape;53;p32"/>
          <p:cNvSpPr txBox="1"/>
          <p:nvPr>
            <p:ph idx="2" type="body"/>
          </p:nvPr>
        </p:nvSpPr>
        <p:spPr>
          <a:xfrm>
            <a:off x="4754880" y="2103120"/>
            <a:ext cx="3657600" cy="393192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900"/>
              </a:spcBef>
              <a:spcAft>
                <a:spcPts val="0"/>
              </a:spcAft>
              <a:buSzPts val="1800"/>
              <a:buChar char="◦"/>
              <a:defRPr sz="18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54" name="Google Shape;54;p32"/>
          <p:cNvSpPr txBox="1"/>
          <p:nvPr>
            <p:ph idx="10" type="dt"/>
          </p:nvPr>
        </p:nvSpPr>
        <p:spPr>
          <a:xfrm>
            <a:off x="234768" y="6309360"/>
            <a:ext cx="2057400" cy="27432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32"/>
          <p:cNvSpPr txBox="1"/>
          <p:nvPr>
            <p:ph idx="11" type="ftr"/>
          </p:nvPr>
        </p:nvSpPr>
        <p:spPr>
          <a:xfrm>
            <a:off x="2596896" y="6309360"/>
            <a:ext cx="3950208" cy="27432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2"/>
          <p:cNvSpPr txBox="1"/>
          <p:nvPr>
            <p:ph idx="12" type="sldNum"/>
          </p:nvPr>
        </p:nvSpPr>
        <p:spPr>
          <a:xfrm>
            <a:off x="7823382" y="6309360"/>
            <a:ext cx="1097280" cy="27432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7" name="Shape 57"/>
        <p:cNvGrpSpPr/>
        <p:nvPr/>
      </p:nvGrpSpPr>
      <p:grpSpPr>
        <a:xfrm>
          <a:off x="0" y="0"/>
          <a:ext cx="0" cy="0"/>
          <a:chOff x="0" y="0"/>
          <a:chExt cx="0" cy="0"/>
        </a:xfrm>
      </p:grpSpPr>
      <p:sp>
        <p:nvSpPr>
          <p:cNvPr id="58" name="Google Shape;58;p33"/>
          <p:cNvSpPr txBox="1"/>
          <p:nvPr>
            <p:ph type="title"/>
          </p:nvPr>
        </p:nvSpPr>
        <p:spPr>
          <a:xfrm>
            <a:off x="731520" y="642594"/>
            <a:ext cx="7680960" cy="13716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33"/>
          <p:cNvSpPr txBox="1"/>
          <p:nvPr>
            <p:ph idx="1" type="body"/>
          </p:nvPr>
        </p:nvSpPr>
        <p:spPr>
          <a:xfrm>
            <a:off x="731520" y="2074334"/>
            <a:ext cx="3657600" cy="640080"/>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0"/>
              </a:spcBef>
              <a:spcAft>
                <a:spcPts val="0"/>
              </a:spcAft>
              <a:buSzPts val="1900"/>
              <a:buNone/>
              <a:defRPr b="0" sz="1900">
                <a:solidFill>
                  <a:schemeClr val="dk2"/>
                </a:solidFill>
                <a:latin typeface="Century Gothic"/>
                <a:ea typeface="Century Gothic"/>
                <a:cs typeface="Century Gothic"/>
                <a:sym typeface="Century Gothic"/>
              </a:defRPr>
            </a:lvl1pPr>
            <a:lvl2pPr indent="-228600" lvl="1" marL="914400" algn="l">
              <a:lnSpc>
                <a:spcPct val="100000"/>
              </a:lnSpc>
              <a:spcBef>
                <a:spcPts val="500"/>
              </a:spcBef>
              <a:spcAft>
                <a:spcPts val="0"/>
              </a:spcAft>
              <a:buSzPts val="1900"/>
              <a:buNone/>
              <a:defRPr b="1" sz="1900"/>
            </a:lvl2pPr>
            <a:lvl3pPr indent="-228600" lvl="2" marL="1371600" algn="l">
              <a:lnSpc>
                <a:spcPct val="100000"/>
              </a:lnSpc>
              <a:spcBef>
                <a:spcPts val="500"/>
              </a:spcBef>
              <a:spcAft>
                <a:spcPts val="0"/>
              </a:spcAft>
              <a:buSzPts val="1800"/>
              <a:buNone/>
              <a:defRPr b="1" sz="1800"/>
            </a:lvl3pPr>
            <a:lvl4pPr indent="-228600" lvl="3" marL="1828800" algn="l">
              <a:lnSpc>
                <a:spcPct val="100000"/>
              </a:lnSpc>
              <a:spcBef>
                <a:spcPts val="500"/>
              </a:spcBef>
              <a:spcAft>
                <a:spcPts val="0"/>
              </a:spcAft>
              <a:buSzPts val="1600"/>
              <a:buNone/>
              <a:defRPr b="1" sz="1600"/>
            </a:lvl4pPr>
            <a:lvl5pPr indent="-228600" lvl="4" marL="2286000" algn="l">
              <a:lnSpc>
                <a:spcPct val="100000"/>
              </a:lnSpc>
              <a:spcBef>
                <a:spcPts val="500"/>
              </a:spcBef>
              <a:spcAft>
                <a:spcPts val="0"/>
              </a:spcAft>
              <a:buSzPts val="1600"/>
              <a:buNone/>
              <a:defRPr b="1" sz="1600"/>
            </a:lvl5pPr>
            <a:lvl6pPr indent="-228600" lvl="5" marL="2743200" algn="l">
              <a:lnSpc>
                <a:spcPct val="100000"/>
              </a:lnSpc>
              <a:spcBef>
                <a:spcPts val="500"/>
              </a:spcBef>
              <a:spcAft>
                <a:spcPts val="0"/>
              </a:spcAft>
              <a:buSzPts val="1600"/>
              <a:buNone/>
              <a:defRPr b="1" sz="1600"/>
            </a:lvl6pPr>
            <a:lvl7pPr indent="-228600" lvl="6" marL="3200400" algn="l">
              <a:lnSpc>
                <a:spcPct val="100000"/>
              </a:lnSpc>
              <a:spcBef>
                <a:spcPts val="500"/>
              </a:spcBef>
              <a:spcAft>
                <a:spcPts val="0"/>
              </a:spcAft>
              <a:buSzPts val="1600"/>
              <a:buNone/>
              <a:defRPr b="1" sz="1600"/>
            </a:lvl7pPr>
            <a:lvl8pPr indent="-228600" lvl="7" marL="3657600" algn="l">
              <a:lnSpc>
                <a:spcPct val="100000"/>
              </a:lnSpc>
              <a:spcBef>
                <a:spcPts val="500"/>
              </a:spcBef>
              <a:spcAft>
                <a:spcPts val="0"/>
              </a:spcAft>
              <a:buSzPts val="1600"/>
              <a:buNone/>
              <a:defRPr b="1" sz="1600"/>
            </a:lvl8pPr>
            <a:lvl9pPr indent="-228600" lvl="8" marL="4114800" algn="l">
              <a:lnSpc>
                <a:spcPct val="100000"/>
              </a:lnSpc>
              <a:spcBef>
                <a:spcPts val="500"/>
              </a:spcBef>
              <a:spcAft>
                <a:spcPts val="0"/>
              </a:spcAft>
              <a:buSzPts val="1600"/>
              <a:buNone/>
              <a:defRPr b="1" sz="1600"/>
            </a:lvl9pPr>
          </a:lstStyle>
          <a:p/>
        </p:txBody>
      </p:sp>
      <p:sp>
        <p:nvSpPr>
          <p:cNvPr id="60" name="Google Shape;60;p33"/>
          <p:cNvSpPr txBox="1"/>
          <p:nvPr>
            <p:ph idx="2" type="body"/>
          </p:nvPr>
        </p:nvSpPr>
        <p:spPr>
          <a:xfrm>
            <a:off x="731520" y="2755898"/>
            <a:ext cx="3657600" cy="32004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900"/>
              </a:spcBef>
              <a:spcAft>
                <a:spcPts val="0"/>
              </a:spcAft>
              <a:buSzPts val="1800"/>
              <a:buChar char="◦"/>
              <a:defRPr sz="18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61" name="Google Shape;61;p33"/>
          <p:cNvSpPr txBox="1"/>
          <p:nvPr>
            <p:ph idx="3" type="body"/>
          </p:nvPr>
        </p:nvSpPr>
        <p:spPr>
          <a:xfrm>
            <a:off x="4754880" y="2074334"/>
            <a:ext cx="3657600" cy="640080"/>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0"/>
              </a:spcBef>
              <a:spcAft>
                <a:spcPts val="0"/>
              </a:spcAft>
              <a:buSzPts val="1900"/>
              <a:buNone/>
              <a:defRPr b="0" sz="1900">
                <a:solidFill>
                  <a:schemeClr val="dk2"/>
                </a:solidFill>
              </a:defRPr>
            </a:lvl1pPr>
            <a:lvl2pPr indent="-228600" lvl="1" marL="914400" algn="l">
              <a:lnSpc>
                <a:spcPct val="100000"/>
              </a:lnSpc>
              <a:spcBef>
                <a:spcPts val="500"/>
              </a:spcBef>
              <a:spcAft>
                <a:spcPts val="0"/>
              </a:spcAft>
              <a:buSzPts val="1900"/>
              <a:buNone/>
              <a:defRPr b="1" sz="1900"/>
            </a:lvl2pPr>
            <a:lvl3pPr indent="-228600" lvl="2" marL="1371600" algn="l">
              <a:lnSpc>
                <a:spcPct val="100000"/>
              </a:lnSpc>
              <a:spcBef>
                <a:spcPts val="500"/>
              </a:spcBef>
              <a:spcAft>
                <a:spcPts val="0"/>
              </a:spcAft>
              <a:buSzPts val="1800"/>
              <a:buNone/>
              <a:defRPr b="1" sz="1800"/>
            </a:lvl3pPr>
            <a:lvl4pPr indent="-228600" lvl="3" marL="1828800" algn="l">
              <a:lnSpc>
                <a:spcPct val="100000"/>
              </a:lnSpc>
              <a:spcBef>
                <a:spcPts val="500"/>
              </a:spcBef>
              <a:spcAft>
                <a:spcPts val="0"/>
              </a:spcAft>
              <a:buSzPts val="1600"/>
              <a:buNone/>
              <a:defRPr b="1" sz="1600"/>
            </a:lvl4pPr>
            <a:lvl5pPr indent="-228600" lvl="4" marL="2286000" algn="l">
              <a:lnSpc>
                <a:spcPct val="100000"/>
              </a:lnSpc>
              <a:spcBef>
                <a:spcPts val="500"/>
              </a:spcBef>
              <a:spcAft>
                <a:spcPts val="0"/>
              </a:spcAft>
              <a:buSzPts val="1600"/>
              <a:buNone/>
              <a:defRPr b="1" sz="1600"/>
            </a:lvl5pPr>
            <a:lvl6pPr indent="-228600" lvl="5" marL="2743200" algn="l">
              <a:lnSpc>
                <a:spcPct val="100000"/>
              </a:lnSpc>
              <a:spcBef>
                <a:spcPts val="500"/>
              </a:spcBef>
              <a:spcAft>
                <a:spcPts val="0"/>
              </a:spcAft>
              <a:buSzPts val="1600"/>
              <a:buNone/>
              <a:defRPr b="1" sz="1600"/>
            </a:lvl6pPr>
            <a:lvl7pPr indent="-228600" lvl="6" marL="3200400" algn="l">
              <a:lnSpc>
                <a:spcPct val="100000"/>
              </a:lnSpc>
              <a:spcBef>
                <a:spcPts val="500"/>
              </a:spcBef>
              <a:spcAft>
                <a:spcPts val="0"/>
              </a:spcAft>
              <a:buSzPts val="1600"/>
              <a:buNone/>
              <a:defRPr b="1" sz="1600"/>
            </a:lvl7pPr>
            <a:lvl8pPr indent="-228600" lvl="7" marL="3657600" algn="l">
              <a:lnSpc>
                <a:spcPct val="100000"/>
              </a:lnSpc>
              <a:spcBef>
                <a:spcPts val="500"/>
              </a:spcBef>
              <a:spcAft>
                <a:spcPts val="0"/>
              </a:spcAft>
              <a:buSzPts val="1600"/>
              <a:buNone/>
              <a:defRPr b="1" sz="1600"/>
            </a:lvl8pPr>
            <a:lvl9pPr indent="-228600" lvl="8" marL="4114800" algn="l">
              <a:lnSpc>
                <a:spcPct val="100000"/>
              </a:lnSpc>
              <a:spcBef>
                <a:spcPts val="500"/>
              </a:spcBef>
              <a:spcAft>
                <a:spcPts val="0"/>
              </a:spcAft>
              <a:buSzPts val="1600"/>
              <a:buNone/>
              <a:defRPr b="1" sz="1600"/>
            </a:lvl9pPr>
          </a:lstStyle>
          <a:p/>
        </p:txBody>
      </p:sp>
      <p:sp>
        <p:nvSpPr>
          <p:cNvPr id="62" name="Google Shape;62;p33"/>
          <p:cNvSpPr txBox="1"/>
          <p:nvPr>
            <p:ph idx="4" type="body"/>
          </p:nvPr>
        </p:nvSpPr>
        <p:spPr>
          <a:xfrm>
            <a:off x="4754880" y="2756581"/>
            <a:ext cx="3657600" cy="32004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900"/>
              </a:spcBef>
              <a:spcAft>
                <a:spcPts val="0"/>
              </a:spcAft>
              <a:buSzPts val="1800"/>
              <a:buChar char="◦"/>
              <a:defRPr sz="18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63" name="Google Shape;63;p33"/>
          <p:cNvSpPr txBox="1"/>
          <p:nvPr>
            <p:ph idx="10" type="dt"/>
          </p:nvPr>
        </p:nvSpPr>
        <p:spPr>
          <a:xfrm>
            <a:off x="234768" y="6309360"/>
            <a:ext cx="2057400" cy="27432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33"/>
          <p:cNvSpPr txBox="1"/>
          <p:nvPr>
            <p:ph idx="11" type="ftr"/>
          </p:nvPr>
        </p:nvSpPr>
        <p:spPr>
          <a:xfrm>
            <a:off x="2596896" y="6309360"/>
            <a:ext cx="3950208" cy="27432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33"/>
          <p:cNvSpPr txBox="1"/>
          <p:nvPr>
            <p:ph idx="12" type="sldNum"/>
          </p:nvPr>
        </p:nvSpPr>
        <p:spPr>
          <a:xfrm>
            <a:off x="7823382" y="6309360"/>
            <a:ext cx="1097280" cy="27432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6" name="Shape 66"/>
        <p:cNvGrpSpPr/>
        <p:nvPr/>
      </p:nvGrpSpPr>
      <p:grpSpPr>
        <a:xfrm>
          <a:off x="0" y="0"/>
          <a:ext cx="0" cy="0"/>
          <a:chOff x="0" y="0"/>
          <a:chExt cx="0" cy="0"/>
        </a:xfrm>
      </p:grpSpPr>
      <p:sp>
        <p:nvSpPr>
          <p:cNvPr id="67" name="Google Shape;67;p34"/>
          <p:cNvSpPr txBox="1"/>
          <p:nvPr>
            <p:ph type="title"/>
          </p:nvPr>
        </p:nvSpPr>
        <p:spPr>
          <a:xfrm>
            <a:off x="731520" y="642594"/>
            <a:ext cx="7680960" cy="13716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34"/>
          <p:cNvSpPr txBox="1"/>
          <p:nvPr>
            <p:ph idx="10" type="dt"/>
          </p:nvPr>
        </p:nvSpPr>
        <p:spPr>
          <a:xfrm>
            <a:off x="234768" y="6309360"/>
            <a:ext cx="2057400" cy="27432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34"/>
          <p:cNvSpPr txBox="1"/>
          <p:nvPr>
            <p:ph idx="11" type="ftr"/>
          </p:nvPr>
        </p:nvSpPr>
        <p:spPr>
          <a:xfrm>
            <a:off x="2596896" y="6309360"/>
            <a:ext cx="3950208" cy="27432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4"/>
          <p:cNvSpPr txBox="1"/>
          <p:nvPr>
            <p:ph idx="12" type="sldNum"/>
          </p:nvPr>
        </p:nvSpPr>
        <p:spPr>
          <a:xfrm>
            <a:off x="7823382" y="6309360"/>
            <a:ext cx="1097280" cy="27432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1" name="Shape 71"/>
        <p:cNvGrpSpPr/>
        <p:nvPr/>
      </p:nvGrpSpPr>
      <p:grpSpPr>
        <a:xfrm>
          <a:off x="0" y="0"/>
          <a:ext cx="0" cy="0"/>
          <a:chOff x="0" y="0"/>
          <a:chExt cx="0" cy="0"/>
        </a:xfrm>
      </p:grpSpPr>
      <p:sp>
        <p:nvSpPr>
          <p:cNvPr id="72" name="Google Shape;72;p35"/>
          <p:cNvSpPr txBox="1"/>
          <p:nvPr>
            <p:ph idx="10" type="dt"/>
          </p:nvPr>
        </p:nvSpPr>
        <p:spPr>
          <a:xfrm>
            <a:off x="234768" y="6309360"/>
            <a:ext cx="2057400" cy="27432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35"/>
          <p:cNvSpPr txBox="1"/>
          <p:nvPr>
            <p:ph idx="11" type="ftr"/>
          </p:nvPr>
        </p:nvSpPr>
        <p:spPr>
          <a:xfrm>
            <a:off x="2596896" y="6309360"/>
            <a:ext cx="3950208" cy="27432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35"/>
          <p:cNvSpPr txBox="1"/>
          <p:nvPr>
            <p:ph idx="12" type="sldNum"/>
          </p:nvPr>
        </p:nvSpPr>
        <p:spPr>
          <a:xfrm>
            <a:off x="7823382" y="6309360"/>
            <a:ext cx="1097280" cy="27432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75" name="Shape 75"/>
        <p:cNvGrpSpPr/>
        <p:nvPr/>
      </p:nvGrpSpPr>
      <p:grpSpPr>
        <a:xfrm>
          <a:off x="0" y="0"/>
          <a:ext cx="0" cy="0"/>
          <a:chOff x="0" y="0"/>
          <a:chExt cx="0" cy="0"/>
        </a:xfrm>
      </p:grpSpPr>
      <p:sp>
        <p:nvSpPr>
          <p:cNvPr id="76" name="Google Shape;76;p36"/>
          <p:cNvSpPr/>
          <p:nvPr/>
        </p:nvSpPr>
        <p:spPr>
          <a:xfrm>
            <a:off x="184147" y="173736"/>
            <a:ext cx="6398514" cy="6510528"/>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36"/>
          <p:cNvSpPr/>
          <p:nvPr/>
        </p:nvSpPr>
        <p:spPr>
          <a:xfrm>
            <a:off x="6765290" y="173736"/>
            <a:ext cx="2194560" cy="651052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36"/>
          <p:cNvSpPr txBox="1"/>
          <p:nvPr>
            <p:ph type="title"/>
          </p:nvPr>
        </p:nvSpPr>
        <p:spPr>
          <a:xfrm>
            <a:off x="6972300" y="607392"/>
            <a:ext cx="1823085" cy="164592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FFFF"/>
              </a:buClr>
              <a:buSzPts val="2400"/>
              <a:buFont typeface="Century Gothic"/>
              <a:buNone/>
              <a:defRPr b="0" sz="2400" cap="none">
                <a:solidFill>
                  <a:srgbClr val="FFFFFF"/>
                </a:solidFill>
                <a:latin typeface="Century Gothic"/>
                <a:ea typeface="Century Gothic"/>
                <a:cs typeface="Century Gothic"/>
                <a:sym typeface="Century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36"/>
          <p:cNvSpPr txBox="1"/>
          <p:nvPr>
            <p:ph idx="1" type="body"/>
          </p:nvPr>
        </p:nvSpPr>
        <p:spPr>
          <a:xfrm>
            <a:off x="668976" y="907143"/>
            <a:ext cx="5428856" cy="5043714"/>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900"/>
              </a:spcBef>
              <a:spcAft>
                <a:spcPts val="0"/>
              </a:spcAft>
              <a:buSzPts val="1800"/>
              <a:buChar char="◦"/>
              <a:defRPr sz="18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17500" lvl="3" marL="1828800" algn="l">
              <a:lnSpc>
                <a:spcPct val="100000"/>
              </a:lnSpc>
              <a:spcBef>
                <a:spcPts val="500"/>
              </a:spcBef>
              <a:spcAft>
                <a:spcPts val="0"/>
              </a:spcAft>
              <a:buSzPts val="1400"/>
              <a:buChar char="◦"/>
              <a:defRPr sz="1400"/>
            </a:lvl4pPr>
            <a:lvl5pPr indent="-317500" lvl="4" marL="2286000" algn="l">
              <a:lnSpc>
                <a:spcPct val="100000"/>
              </a:lnSpc>
              <a:spcBef>
                <a:spcPts val="500"/>
              </a:spcBef>
              <a:spcAft>
                <a:spcPts val="0"/>
              </a:spcAft>
              <a:buSzPts val="1400"/>
              <a:buChar char="◦"/>
              <a:defRPr sz="1400"/>
            </a:lvl5pPr>
            <a:lvl6pPr indent="-317500" lvl="5" marL="2743200" algn="l">
              <a:lnSpc>
                <a:spcPct val="100000"/>
              </a:lnSpc>
              <a:spcBef>
                <a:spcPts val="500"/>
              </a:spcBef>
              <a:spcAft>
                <a:spcPts val="0"/>
              </a:spcAft>
              <a:buSzPts val="1400"/>
              <a:buChar char="◦"/>
              <a:defRPr sz="1400"/>
            </a:lvl6pPr>
            <a:lvl7pPr indent="-317500" lvl="6" marL="3200400" algn="l">
              <a:lnSpc>
                <a:spcPct val="100000"/>
              </a:lnSpc>
              <a:spcBef>
                <a:spcPts val="500"/>
              </a:spcBef>
              <a:spcAft>
                <a:spcPts val="0"/>
              </a:spcAft>
              <a:buSzPts val="1400"/>
              <a:buChar char="◦"/>
              <a:defRPr sz="1400"/>
            </a:lvl7pPr>
            <a:lvl8pPr indent="-317500" lvl="7" marL="3657600" algn="l">
              <a:lnSpc>
                <a:spcPct val="100000"/>
              </a:lnSpc>
              <a:spcBef>
                <a:spcPts val="500"/>
              </a:spcBef>
              <a:spcAft>
                <a:spcPts val="0"/>
              </a:spcAft>
              <a:buSzPts val="1400"/>
              <a:buChar char="◦"/>
              <a:defRPr sz="1400"/>
            </a:lvl8pPr>
            <a:lvl9pPr indent="-317500" lvl="8" marL="4114800" algn="l">
              <a:lnSpc>
                <a:spcPct val="100000"/>
              </a:lnSpc>
              <a:spcBef>
                <a:spcPts val="500"/>
              </a:spcBef>
              <a:spcAft>
                <a:spcPts val="0"/>
              </a:spcAft>
              <a:buSzPts val="1400"/>
              <a:buChar char="◦"/>
              <a:defRPr sz="1400"/>
            </a:lvl9pPr>
          </a:lstStyle>
          <a:p/>
        </p:txBody>
      </p:sp>
      <p:sp>
        <p:nvSpPr>
          <p:cNvPr id="80" name="Google Shape;80;p36"/>
          <p:cNvSpPr txBox="1"/>
          <p:nvPr>
            <p:ph idx="2" type="body"/>
          </p:nvPr>
        </p:nvSpPr>
        <p:spPr>
          <a:xfrm>
            <a:off x="6972300" y="2286000"/>
            <a:ext cx="1823085" cy="3505200"/>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800"/>
              </a:spcBef>
              <a:spcAft>
                <a:spcPts val="0"/>
              </a:spcAft>
              <a:buSzPts val="1300"/>
              <a:buNone/>
              <a:defRPr sz="1300">
                <a:solidFill>
                  <a:srgbClr val="FFFFFF"/>
                </a:solidFill>
              </a:defRPr>
            </a:lvl1pPr>
            <a:lvl2pPr indent="-228600" lvl="1" marL="914400" algn="l">
              <a:lnSpc>
                <a:spcPct val="100000"/>
              </a:lnSpc>
              <a:spcBef>
                <a:spcPts val="500"/>
              </a:spcBef>
              <a:spcAft>
                <a:spcPts val="0"/>
              </a:spcAft>
              <a:buSzPts val="1200"/>
              <a:buNone/>
              <a:defRPr sz="1200"/>
            </a:lvl2pPr>
            <a:lvl3pPr indent="-228600" lvl="2" marL="1371600" algn="l">
              <a:lnSpc>
                <a:spcPct val="100000"/>
              </a:lnSpc>
              <a:spcBef>
                <a:spcPts val="500"/>
              </a:spcBef>
              <a:spcAft>
                <a:spcPts val="0"/>
              </a:spcAft>
              <a:buSzPts val="1000"/>
              <a:buNone/>
              <a:defRPr sz="1000"/>
            </a:lvl3pPr>
            <a:lvl4pPr indent="-228600" lvl="3" marL="1828800" algn="l">
              <a:lnSpc>
                <a:spcPct val="100000"/>
              </a:lnSpc>
              <a:spcBef>
                <a:spcPts val="500"/>
              </a:spcBef>
              <a:spcAft>
                <a:spcPts val="0"/>
              </a:spcAft>
              <a:buSzPts val="900"/>
              <a:buNone/>
              <a:defRPr sz="900"/>
            </a:lvl4pPr>
            <a:lvl5pPr indent="-228600" lvl="4" marL="2286000" algn="l">
              <a:lnSpc>
                <a:spcPct val="100000"/>
              </a:lnSpc>
              <a:spcBef>
                <a:spcPts val="500"/>
              </a:spcBef>
              <a:spcAft>
                <a:spcPts val="0"/>
              </a:spcAft>
              <a:buSzPts val="900"/>
              <a:buNone/>
              <a:defRPr sz="900"/>
            </a:lvl5pPr>
            <a:lvl6pPr indent="-228600" lvl="5" marL="2743200" algn="l">
              <a:lnSpc>
                <a:spcPct val="100000"/>
              </a:lnSpc>
              <a:spcBef>
                <a:spcPts val="500"/>
              </a:spcBef>
              <a:spcAft>
                <a:spcPts val="0"/>
              </a:spcAft>
              <a:buSzPts val="900"/>
              <a:buNone/>
              <a:defRPr sz="900"/>
            </a:lvl6pPr>
            <a:lvl7pPr indent="-228600" lvl="6" marL="3200400" algn="l">
              <a:lnSpc>
                <a:spcPct val="100000"/>
              </a:lnSpc>
              <a:spcBef>
                <a:spcPts val="500"/>
              </a:spcBef>
              <a:spcAft>
                <a:spcPts val="0"/>
              </a:spcAft>
              <a:buSzPts val="900"/>
              <a:buNone/>
              <a:defRPr sz="900"/>
            </a:lvl7pPr>
            <a:lvl8pPr indent="-228600" lvl="7" marL="3657600" algn="l">
              <a:lnSpc>
                <a:spcPct val="100000"/>
              </a:lnSpc>
              <a:spcBef>
                <a:spcPts val="500"/>
              </a:spcBef>
              <a:spcAft>
                <a:spcPts val="0"/>
              </a:spcAft>
              <a:buSzPts val="900"/>
              <a:buNone/>
              <a:defRPr sz="900"/>
            </a:lvl8pPr>
            <a:lvl9pPr indent="-228600" lvl="8" marL="4114800" algn="l">
              <a:lnSpc>
                <a:spcPct val="100000"/>
              </a:lnSpc>
              <a:spcBef>
                <a:spcPts val="500"/>
              </a:spcBef>
              <a:spcAft>
                <a:spcPts val="0"/>
              </a:spcAft>
              <a:buSzPts val="900"/>
              <a:buNone/>
              <a:defRPr sz="900"/>
            </a:lvl9pPr>
          </a:lstStyle>
          <a:p/>
        </p:txBody>
      </p:sp>
      <p:sp>
        <p:nvSpPr>
          <p:cNvPr id="81" name="Google Shape;81;p36"/>
          <p:cNvSpPr txBox="1"/>
          <p:nvPr>
            <p:ph idx="10" type="dt"/>
          </p:nvPr>
        </p:nvSpPr>
        <p:spPr>
          <a:xfrm>
            <a:off x="234768" y="6309360"/>
            <a:ext cx="2057400" cy="27432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36"/>
          <p:cNvSpPr txBox="1"/>
          <p:nvPr>
            <p:ph idx="11" type="ftr"/>
          </p:nvPr>
        </p:nvSpPr>
        <p:spPr>
          <a:xfrm>
            <a:off x="2596896" y="6309360"/>
            <a:ext cx="3950208" cy="274320"/>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36"/>
          <p:cNvSpPr txBox="1"/>
          <p:nvPr>
            <p:ph idx="12" type="sldNum"/>
          </p:nvPr>
        </p:nvSpPr>
        <p:spPr>
          <a:xfrm>
            <a:off x="7795258" y="6310086"/>
            <a:ext cx="1097280" cy="27432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
        <p:nvSpPr>
          <p:cNvPr id="84" name="Google Shape;84;p36"/>
          <p:cNvSpPr/>
          <p:nvPr/>
        </p:nvSpPr>
        <p:spPr>
          <a:xfrm>
            <a:off x="6868160" y="274320"/>
            <a:ext cx="1988820" cy="6309360"/>
          </a:xfrm>
          <a:prstGeom prst="rect">
            <a:avLst/>
          </a:prstGeom>
          <a:noFill/>
          <a:ln cap="sq" cmpd="sng" w="9525">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85" name="Shape 85"/>
        <p:cNvGrpSpPr/>
        <p:nvPr/>
      </p:nvGrpSpPr>
      <p:grpSpPr>
        <a:xfrm>
          <a:off x="0" y="0"/>
          <a:ext cx="0" cy="0"/>
          <a:chOff x="0" y="0"/>
          <a:chExt cx="0" cy="0"/>
        </a:xfrm>
      </p:grpSpPr>
      <p:sp>
        <p:nvSpPr>
          <p:cNvPr id="86" name="Google Shape;86;p37"/>
          <p:cNvSpPr/>
          <p:nvPr/>
        </p:nvSpPr>
        <p:spPr>
          <a:xfrm>
            <a:off x="6765290" y="173736"/>
            <a:ext cx="2194560" cy="651052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37"/>
          <p:cNvSpPr txBox="1"/>
          <p:nvPr>
            <p:ph type="title"/>
          </p:nvPr>
        </p:nvSpPr>
        <p:spPr>
          <a:xfrm>
            <a:off x="6972300" y="603504"/>
            <a:ext cx="1824228" cy="164592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FFFFFF"/>
              </a:buClr>
              <a:buSzPts val="2400"/>
              <a:buFont typeface="Century Gothic"/>
              <a:buNone/>
              <a:defRPr b="0" sz="2400">
                <a:solidFill>
                  <a:srgbClr val="FFFFFF"/>
                </a:solidFill>
                <a:latin typeface="Century Gothic"/>
                <a:ea typeface="Century Gothic"/>
                <a:cs typeface="Century Gothic"/>
                <a:sym typeface="Century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37"/>
          <p:cNvSpPr/>
          <p:nvPr>
            <p:ph idx="2" type="pic"/>
          </p:nvPr>
        </p:nvSpPr>
        <p:spPr>
          <a:xfrm>
            <a:off x="171449" y="173736"/>
            <a:ext cx="6398514" cy="6510528"/>
          </a:xfrm>
          <a:prstGeom prst="rect">
            <a:avLst/>
          </a:prstGeom>
          <a:solidFill>
            <a:srgbClr val="76CEEF"/>
          </a:solidFill>
          <a:ln>
            <a:noFill/>
          </a:ln>
        </p:spPr>
      </p:sp>
      <p:sp>
        <p:nvSpPr>
          <p:cNvPr id="89" name="Google Shape;89;p37"/>
          <p:cNvSpPr txBox="1"/>
          <p:nvPr>
            <p:ph idx="1" type="body"/>
          </p:nvPr>
        </p:nvSpPr>
        <p:spPr>
          <a:xfrm>
            <a:off x="6972300" y="2286000"/>
            <a:ext cx="1824228" cy="350215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800"/>
              </a:spcBef>
              <a:spcAft>
                <a:spcPts val="0"/>
              </a:spcAft>
              <a:buSzPts val="1300"/>
              <a:buNone/>
              <a:defRPr sz="1300">
                <a:solidFill>
                  <a:srgbClr val="FFFFFF"/>
                </a:solidFill>
              </a:defRPr>
            </a:lvl1pPr>
            <a:lvl2pPr indent="-228600" lvl="1" marL="914400" algn="l">
              <a:lnSpc>
                <a:spcPct val="100000"/>
              </a:lnSpc>
              <a:spcBef>
                <a:spcPts val="500"/>
              </a:spcBef>
              <a:spcAft>
                <a:spcPts val="0"/>
              </a:spcAft>
              <a:buSzPts val="1200"/>
              <a:buNone/>
              <a:defRPr sz="1200"/>
            </a:lvl2pPr>
            <a:lvl3pPr indent="-228600" lvl="2" marL="1371600" algn="l">
              <a:lnSpc>
                <a:spcPct val="100000"/>
              </a:lnSpc>
              <a:spcBef>
                <a:spcPts val="500"/>
              </a:spcBef>
              <a:spcAft>
                <a:spcPts val="0"/>
              </a:spcAft>
              <a:buSzPts val="1000"/>
              <a:buNone/>
              <a:defRPr sz="1000"/>
            </a:lvl3pPr>
            <a:lvl4pPr indent="-228600" lvl="3" marL="1828800" algn="l">
              <a:lnSpc>
                <a:spcPct val="100000"/>
              </a:lnSpc>
              <a:spcBef>
                <a:spcPts val="500"/>
              </a:spcBef>
              <a:spcAft>
                <a:spcPts val="0"/>
              </a:spcAft>
              <a:buSzPts val="900"/>
              <a:buNone/>
              <a:defRPr sz="900"/>
            </a:lvl4pPr>
            <a:lvl5pPr indent="-228600" lvl="4" marL="2286000" algn="l">
              <a:lnSpc>
                <a:spcPct val="100000"/>
              </a:lnSpc>
              <a:spcBef>
                <a:spcPts val="500"/>
              </a:spcBef>
              <a:spcAft>
                <a:spcPts val="0"/>
              </a:spcAft>
              <a:buSzPts val="900"/>
              <a:buNone/>
              <a:defRPr sz="900"/>
            </a:lvl5pPr>
            <a:lvl6pPr indent="-228600" lvl="5" marL="2743200" algn="l">
              <a:lnSpc>
                <a:spcPct val="100000"/>
              </a:lnSpc>
              <a:spcBef>
                <a:spcPts val="500"/>
              </a:spcBef>
              <a:spcAft>
                <a:spcPts val="0"/>
              </a:spcAft>
              <a:buSzPts val="900"/>
              <a:buNone/>
              <a:defRPr sz="900"/>
            </a:lvl6pPr>
            <a:lvl7pPr indent="-228600" lvl="6" marL="3200400" algn="l">
              <a:lnSpc>
                <a:spcPct val="100000"/>
              </a:lnSpc>
              <a:spcBef>
                <a:spcPts val="500"/>
              </a:spcBef>
              <a:spcAft>
                <a:spcPts val="0"/>
              </a:spcAft>
              <a:buSzPts val="900"/>
              <a:buNone/>
              <a:defRPr sz="900"/>
            </a:lvl7pPr>
            <a:lvl8pPr indent="-228600" lvl="7" marL="3657600" algn="l">
              <a:lnSpc>
                <a:spcPct val="100000"/>
              </a:lnSpc>
              <a:spcBef>
                <a:spcPts val="500"/>
              </a:spcBef>
              <a:spcAft>
                <a:spcPts val="0"/>
              </a:spcAft>
              <a:buSzPts val="900"/>
              <a:buNone/>
              <a:defRPr sz="900"/>
            </a:lvl8pPr>
            <a:lvl9pPr indent="-228600" lvl="8" marL="4114800" algn="l">
              <a:lnSpc>
                <a:spcPct val="100000"/>
              </a:lnSpc>
              <a:spcBef>
                <a:spcPts val="500"/>
              </a:spcBef>
              <a:spcAft>
                <a:spcPts val="0"/>
              </a:spcAft>
              <a:buSzPts val="900"/>
              <a:buNone/>
              <a:defRPr sz="900"/>
            </a:lvl9pPr>
          </a:lstStyle>
          <a:p/>
        </p:txBody>
      </p:sp>
      <p:sp>
        <p:nvSpPr>
          <p:cNvPr id="90" name="Google Shape;90;p37"/>
          <p:cNvSpPr txBox="1"/>
          <p:nvPr>
            <p:ph idx="10" type="dt"/>
          </p:nvPr>
        </p:nvSpPr>
        <p:spPr>
          <a:xfrm>
            <a:off x="234768" y="6309360"/>
            <a:ext cx="2057400" cy="27432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37"/>
          <p:cNvSpPr txBox="1"/>
          <p:nvPr>
            <p:ph idx="11" type="ftr"/>
          </p:nvPr>
        </p:nvSpPr>
        <p:spPr>
          <a:xfrm>
            <a:off x="2596896" y="6309360"/>
            <a:ext cx="3950208" cy="274320"/>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sz="900">
                <a:solidFill>
                  <a:srgbClr val="FFFFFF"/>
                </a:solidFill>
                <a:latin typeface="Century Gothic"/>
                <a:ea typeface="Century Gothic"/>
                <a:cs typeface="Century Gothic"/>
                <a:sym typeface="Century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37"/>
          <p:cNvSpPr txBox="1"/>
          <p:nvPr>
            <p:ph idx="12" type="sldNum"/>
          </p:nvPr>
        </p:nvSpPr>
        <p:spPr>
          <a:xfrm>
            <a:off x="7797546" y="6309360"/>
            <a:ext cx="1097280" cy="27432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FF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
        <p:nvSpPr>
          <p:cNvPr id="93" name="Google Shape;93;p37"/>
          <p:cNvSpPr/>
          <p:nvPr/>
        </p:nvSpPr>
        <p:spPr>
          <a:xfrm>
            <a:off x="6868160" y="274320"/>
            <a:ext cx="1988820" cy="6309360"/>
          </a:xfrm>
          <a:prstGeom prst="rect">
            <a:avLst/>
          </a:prstGeom>
          <a:noFill/>
          <a:ln cap="sq" cmpd="sng" w="9525">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8"/>
          <p:cNvSpPr/>
          <p:nvPr/>
        </p:nvSpPr>
        <p:spPr>
          <a:xfrm>
            <a:off x="176022" y="173736"/>
            <a:ext cx="8791956" cy="6510528"/>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8"/>
          <p:cNvSpPr txBox="1"/>
          <p:nvPr>
            <p:ph type="title"/>
          </p:nvPr>
        </p:nvSpPr>
        <p:spPr>
          <a:xfrm>
            <a:off x="731520" y="642594"/>
            <a:ext cx="7680960" cy="13716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262626"/>
              </a:buClr>
              <a:buSzPts val="4000"/>
              <a:buFont typeface="Century Gothic"/>
              <a:buNone/>
              <a:defRPr b="0" i="0" sz="4000" u="none" cap="none" strike="noStrike">
                <a:solidFill>
                  <a:srgbClr val="262626"/>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 name="Google Shape;12;p28"/>
          <p:cNvSpPr txBox="1"/>
          <p:nvPr>
            <p:ph idx="1" type="body"/>
          </p:nvPr>
        </p:nvSpPr>
        <p:spPr>
          <a:xfrm>
            <a:off x="731520" y="2103120"/>
            <a:ext cx="7680960" cy="3931920"/>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900"/>
              </a:spcBef>
              <a:spcAft>
                <a:spcPts val="0"/>
              </a:spcAft>
              <a:buClr>
                <a:srgbClr val="262626"/>
              </a:buClr>
              <a:buSzPts val="1800"/>
              <a:buFont typeface="Garamond"/>
              <a:buChar char="◦"/>
              <a:defRPr b="0" i="0" sz="1800" u="none" cap="none" strike="noStrike">
                <a:solidFill>
                  <a:schemeClr val="dk1"/>
                </a:solidFill>
                <a:latin typeface="Century Gothic"/>
                <a:ea typeface="Century Gothic"/>
                <a:cs typeface="Century Gothic"/>
                <a:sym typeface="Century Gothic"/>
              </a:defRPr>
            </a:lvl1pPr>
            <a:lvl2pPr indent="-330200" lvl="1" marL="914400" marR="0" rtl="0" algn="l">
              <a:lnSpc>
                <a:spcPct val="100000"/>
              </a:lnSpc>
              <a:spcBef>
                <a:spcPts val="500"/>
              </a:spcBef>
              <a:spcAft>
                <a:spcPts val="0"/>
              </a:spcAft>
              <a:buClr>
                <a:srgbClr val="262626"/>
              </a:buClr>
              <a:buSzPts val="1600"/>
              <a:buFont typeface="Garamond"/>
              <a:buChar char="◦"/>
              <a:defRPr b="0" i="0" sz="1600" u="none" cap="none" strike="noStrike">
                <a:solidFill>
                  <a:schemeClr val="dk1"/>
                </a:solidFill>
                <a:latin typeface="Century Gothic"/>
                <a:ea typeface="Century Gothic"/>
                <a:cs typeface="Century Gothic"/>
                <a:sym typeface="Century Gothic"/>
              </a:defRPr>
            </a:lvl2pPr>
            <a:lvl3pPr indent="-317500" lvl="2" marL="13716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Century Gothic"/>
                <a:ea typeface="Century Gothic"/>
                <a:cs typeface="Century Gothic"/>
                <a:sym typeface="Century Gothic"/>
              </a:defRPr>
            </a:lvl3pPr>
            <a:lvl4pPr indent="-317500" lvl="3" marL="18288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Century Gothic"/>
                <a:ea typeface="Century Gothic"/>
                <a:cs typeface="Century Gothic"/>
                <a:sym typeface="Century Gothic"/>
              </a:defRPr>
            </a:lvl4pPr>
            <a:lvl5pPr indent="-317500" lvl="4" marL="22860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Century Gothic"/>
                <a:ea typeface="Century Gothic"/>
                <a:cs typeface="Century Gothic"/>
                <a:sym typeface="Century Gothic"/>
              </a:defRPr>
            </a:lvl5pPr>
            <a:lvl6pPr indent="-317500" lvl="5" marL="27432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Century Gothic"/>
                <a:ea typeface="Century Gothic"/>
                <a:cs typeface="Century Gothic"/>
                <a:sym typeface="Century Gothic"/>
              </a:defRPr>
            </a:lvl6pPr>
            <a:lvl7pPr indent="-317500" lvl="6" marL="32004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Century Gothic"/>
                <a:ea typeface="Century Gothic"/>
                <a:cs typeface="Century Gothic"/>
                <a:sym typeface="Century Gothic"/>
              </a:defRPr>
            </a:lvl7pPr>
            <a:lvl8pPr indent="-317500" lvl="7" marL="36576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Century Gothic"/>
                <a:ea typeface="Century Gothic"/>
                <a:cs typeface="Century Gothic"/>
                <a:sym typeface="Century Gothic"/>
              </a:defRPr>
            </a:lvl8pPr>
            <a:lvl9pPr indent="-317500" lvl="8" marL="41148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Century Gothic"/>
                <a:ea typeface="Century Gothic"/>
                <a:cs typeface="Century Gothic"/>
                <a:sym typeface="Century Gothic"/>
              </a:defRPr>
            </a:lvl9pPr>
          </a:lstStyle>
          <a:p/>
        </p:txBody>
      </p:sp>
      <p:sp>
        <p:nvSpPr>
          <p:cNvPr id="13" name="Google Shape;13;p28"/>
          <p:cNvSpPr txBox="1"/>
          <p:nvPr>
            <p:ph idx="10" type="dt"/>
          </p:nvPr>
        </p:nvSpPr>
        <p:spPr>
          <a:xfrm>
            <a:off x="234768" y="6309360"/>
            <a:ext cx="2057400" cy="27432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3F3F3F"/>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14" name="Google Shape;14;p28"/>
          <p:cNvSpPr txBox="1"/>
          <p:nvPr>
            <p:ph idx="11" type="ftr"/>
          </p:nvPr>
        </p:nvSpPr>
        <p:spPr>
          <a:xfrm>
            <a:off x="2596896" y="6309360"/>
            <a:ext cx="3950208" cy="27432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900" u="none" cap="none" strike="noStrike">
                <a:solidFill>
                  <a:srgbClr val="3F3F3F"/>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15" name="Google Shape;15;p28"/>
          <p:cNvSpPr txBox="1"/>
          <p:nvPr>
            <p:ph idx="12" type="sldNum"/>
          </p:nvPr>
        </p:nvSpPr>
        <p:spPr>
          <a:xfrm>
            <a:off x="7823382" y="6309360"/>
            <a:ext cx="1097280" cy="27432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6" name="Shape 106"/>
        <p:cNvGrpSpPr/>
        <p:nvPr/>
      </p:nvGrpSpPr>
      <p:grpSpPr>
        <a:xfrm>
          <a:off x="0" y="0"/>
          <a:ext cx="0" cy="0"/>
          <a:chOff x="0" y="0"/>
          <a:chExt cx="0" cy="0"/>
        </a:xfrm>
      </p:grpSpPr>
      <p:sp>
        <p:nvSpPr>
          <p:cNvPr id="107" name="Google Shape;107;g13b57b2f9d0_0_621"/>
          <p:cNvSpPr/>
          <p:nvPr/>
        </p:nvSpPr>
        <p:spPr>
          <a:xfrm>
            <a:off x="176022" y="173736"/>
            <a:ext cx="8792100" cy="6510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g13b57b2f9d0_0_621"/>
          <p:cNvSpPr/>
          <p:nvPr/>
        </p:nvSpPr>
        <p:spPr>
          <a:xfrm>
            <a:off x="292608" y="292608"/>
            <a:ext cx="8558700" cy="6272700"/>
          </a:xfrm>
          <a:prstGeom prst="rect">
            <a:avLst/>
          </a:prstGeom>
          <a:noFill/>
          <a:ln cap="sq" cmpd="sng" w="9525">
            <a:solidFill>
              <a:srgbClr val="3F3F3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g13b57b2f9d0_0_621"/>
          <p:cNvSpPr txBox="1"/>
          <p:nvPr>
            <p:ph type="title"/>
          </p:nvPr>
        </p:nvSpPr>
        <p:spPr>
          <a:xfrm>
            <a:off x="731520" y="642594"/>
            <a:ext cx="7680900" cy="13716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262626"/>
              </a:buClr>
              <a:buSzPts val="4000"/>
              <a:buFont typeface="Garamond"/>
              <a:buNone/>
              <a:defRPr b="0" i="0" sz="4000" u="none" cap="none" strike="noStrike">
                <a:solidFill>
                  <a:srgbClr val="262626"/>
                </a:solidFill>
                <a:latin typeface="Garamond"/>
                <a:ea typeface="Garamond"/>
                <a:cs typeface="Garamond"/>
                <a:sym typeface="Garamond"/>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10" name="Google Shape;110;g13b57b2f9d0_0_621"/>
          <p:cNvSpPr txBox="1"/>
          <p:nvPr>
            <p:ph idx="1" type="body"/>
          </p:nvPr>
        </p:nvSpPr>
        <p:spPr>
          <a:xfrm>
            <a:off x="731520" y="2103120"/>
            <a:ext cx="7680900" cy="3931800"/>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900"/>
              </a:spcBef>
              <a:spcAft>
                <a:spcPts val="0"/>
              </a:spcAft>
              <a:buClr>
                <a:srgbClr val="262626"/>
              </a:buClr>
              <a:buSzPts val="1800"/>
              <a:buFont typeface="Garamond"/>
              <a:buChar char="◦"/>
              <a:defRPr b="0" i="0" sz="1800" u="none" cap="none" strike="noStrike">
                <a:solidFill>
                  <a:schemeClr val="dk1"/>
                </a:solidFill>
                <a:latin typeface="Garamond"/>
                <a:ea typeface="Garamond"/>
                <a:cs typeface="Garamond"/>
                <a:sym typeface="Garamond"/>
              </a:defRPr>
            </a:lvl1pPr>
            <a:lvl2pPr indent="-330200" lvl="1" marL="914400" marR="0" rtl="0" algn="l">
              <a:lnSpc>
                <a:spcPct val="100000"/>
              </a:lnSpc>
              <a:spcBef>
                <a:spcPts val="500"/>
              </a:spcBef>
              <a:spcAft>
                <a:spcPts val="0"/>
              </a:spcAft>
              <a:buClr>
                <a:srgbClr val="262626"/>
              </a:buClr>
              <a:buSzPts val="1600"/>
              <a:buFont typeface="Garamond"/>
              <a:buChar char="◦"/>
              <a:defRPr b="0" i="0" sz="1600" u="none" cap="none" strike="noStrike">
                <a:solidFill>
                  <a:schemeClr val="dk1"/>
                </a:solidFill>
                <a:latin typeface="Garamond"/>
                <a:ea typeface="Garamond"/>
                <a:cs typeface="Garamond"/>
                <a:sym typeface="Garamond"/>
              </a:defRPr>
            </a:lvl2pPr>
            <a:lvl3pPr indent="-317500" lvl="2" marL="13716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Garamond"/>
                <a:ea typeface="Garamond"/>
                <a:cs typeface="Garamond"/>
                <a:sym typeface="Garamond"/>
              </a:defRPr>
            </a:lvl3pPr>
            <a:lvl4pPr indent="-317500" lvl="3" marL="18288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Garamond"/>
                <a:ea typeface="Garamond"/>
                <a:cs typeface="Garamond"/>
                <a:sym typeface="Garamond"/>
              </a:defRPr>
            </a:lvl4pPr>
            <a:lvl5pPr indent="-317500" lvl="4" marL="22860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Garamond"/>
                <a:ea typeface="Garamond"/>
                <a:cs typeface="Garamond"/>
                <a:sym typeface="Garamond"/>
              </a:defRPr>
            </a:lvl5pPr>
            <a:lvl6pPr indent="-317500" lvl="5" marL="27432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Garamond"/>
                <a:ea typeface="Garamond"/>
                <a:cs typeface="Garamond"/>
                <a:sym typeface="Garamond"/>
              </a:defRPr>
            </a:lvl6pPr>
            <a:lvl7pPr indent="-317500" lvl="6" marL="32004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Garamond"/>
                <a:ea typeface="Garamond"/>
                <a:cs typeface="Garamond"/>
                <a:sym typeface="Garamond"/>
              </a:defRPr>
            </a:lvl7pPr>
            <a:lvl8pPr indent="-317500" lvl="7" marL="36576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Garamond"/>
                <a:ea typeface="Garamond"/>
                <a:cs typeface="Garamond"/>
                <a:sym typeface="Garamond"/>
              </a:defRPr>
            </a:lvl8pPr>
            <a:lvl9pPr indent="-317500" lvl="8" marL="4114800" marR="0" rtl="0" algn="l">
              <a:lnSpc>
                <a:spcPct val="100000"/>
              </a:lnSpc>
              <a:spcBef>
                <a:spcPts val="500"/>
              </a:spcBef>
              <a:spcAft>
                <a:spcPts val="0"/>
              </a:spcAft>
              <a:buClr>
                <a:srgbClr val="262626"/>
              </a:buClr>
              <a:buSzPts val="1400"/>
              <a:buFont typeface="Garamond"/>
              <a:buChar char="◦"/>
              <a:defRPr b="0" i="0" sz="1400" u="none" cap="none" strike="noStrike">
                <a:solidFill>
                  <a:schemeClr val="dk1"/>
                </a:solidFill>
                <a:latin typeface="Garamond"/>
                <a:ea typeface="Garamond"/>
                <a:cs typeface="Garamond"/>
                <a:sym typeface="Garamond"/>
              </a:defRPr>
            </a:lvl9pPr>
          </a:lstStyle>
          <a:p/>
        </p:txBody>
      </p:sp>
      <p:sp>
        <p:nvSpPr>
          <p:cNvPr id="111" name="Google Shape;111;g13b57b2f9d0_0_621"/>
          <p:cNvSpPr txBox="1"/>
          <p:nvPr>
            <p:ph idx="10" type="dt"/>
          </p:nvPr>
        </p:nvSpPr>
        <p:spPr>
          <a:xfrm>
            <a:off x="312142" y="6302326"/>
            <a:ext cx="2057400" cy="274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3F3F3F"/>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12" name="Google Shape;112;g13b57b2f9d0_0_621"/>
          <p:cNvSpPr txBox="1"/>
          <p:nvPr>
            <p:ph idx="11" type="ftr"/>
          </p:nvPr>
        </p:nvSpPr>
        <p:spPr>
          <a:xfrm>
            <a:off x="2596896" y="6302326"/>
            <a:ext cx="3950100" cy="2742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3F3F3F"/>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13" name="Google Shape;113;g13b57b2f9d0_0_621"/>
          <p:cNvSpPr txBox="1"/>
          <p:nvPr>
            <p:ph idx="12" type="sldNum"/>
          </p:nvPr>
        </p:nvSpPr>
        <p:spPr>
          <a:xfrm>
            <a:off x="7753042" y="6302326"/>
            <a:ext cx="1097400" cy="2742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spcAft>
                <a:spcPts val="0"/>
              </a:spcAft>
              <a:buClr>
                <a:srgbClr val="3F3F3F"/>
              </a:buClr>
              <a:buSzPts val="900"/>
              <a:buFont typeface="Garamond"/>
              <a:buNone/>
              <a:defRPr b="0" i="0" sz="900" u="none" cap="none" strike="noStrike">
                <a:solidFill>
                  <a:srgbClr val="3F3F3F"/>
                </a:solidFill>
                <a:latin typeface="Garamond"/>
                <a:ea typeface="Garamond"/>
                <a:cs typeface="Garamond"/>
                <a:sym typeface="Garamond"/>
              </a:defRPr>
            </a:lvl1pPr>
            <a:lvl2pPr indent="0" lvl="1" marL="0" marR="0" rtl="0" algn="r">
              <a:spcBef>
                <a:spcPts val="0"/>
              </a:spcBef>
              <a:spcAft>
                <a:spcPts val="0"/>
              </a:spcAft>
              <a:buClr>
                <a:srgbClr val="3F3F3F"/>
              </a:buClr>
              <a:buSzPts val="900"/>
              <a:buFont typeface="Garamond"/>
              <a:buNone/>
              <a:defRPr b="0" i="0" sz="900" u="none" cap="none" strike="noStrike">
                <a:solidFill>
                  <a:srgbClr val="3F3F3F"/>
                </a:solidFill>
                <a:latin typeface="Garamond"/>
                <a:ea typeface="Garamond"/>
                <a:cs typeface="Garamond"/>
                <a:sym typeface="Garamond"/>
              </a:defRPr>
            </a:lvl2pPr>
            <a:lvl3pPr indent="0" lvl="2" marL="0" marR="0" rtl="0" algn="r">
              <a:spcBef>
                <a:spcPts val="0"/>
              </a:spcBef>
              <a:spcAft>
                <a:spcPts val="0"/>
              </a:spcAft>
              <a:buClr>
                <a:srgbClr val="3F3F3F"/>
              </a:buClr>
              <a:buSzPts val="900"/>
              <a:buFont typeface="Garamond"/>
              <a:buNone/>
              <a:defRPr b="0" i="0" sz="900" u="none" cap="none" strike="noStrike">
                <a:solidFill>
                  <a:srgbClr val="3F3F3F"/>
                </a:solidFill>
                <a:latin typeface="Garamond"/>
                <a:ea typeface="Garamond"/>
                <a:cs typeface="Garamond"/>
                <a:sym typeface="Garamond"/>
              </a:defRPr>
            </a:lvl3pPr>
            <a:lvl4pPr indent="0" lvl="3" marL="0" marR="0" rtl="0" algn="r">
              <a:spcBef>
                <a:spcPts val="0"/>
              </a:spcBef>
              <a:spcAft>
                <a:spcPts val="0"/>
              </a:spcAft>
              <a:buClr>
                <a:srgbClr val="3F3F3F"/>
              </a:buClr>
              <a:buSzPts val="900"/>
              <a:buFont typeface="Garamond"/>
              <a:buNone/>
              <a:defRPr b="0" i="0" sz="900" u="none" cap="none" strike="noStrike">
                <a:solidFill>
                  <a:srgbClr val="3F3F3F"/>
                </a:solidFill>
                <a:latin typeface="Garamond"/>
                <a:ea typeface="Garamond"/>
                <a:cs typeface="Garamond"/>
                <a:sym typeface="Garamond"/>
              </a:defRPr>
            </a:lvl4pPr>
            <a:lvl5pPr indent="0" lvl="4" marL="0" marR="0" rtl="0" algn="r">
              <a:spcBef>
                <a:spcPts val="0"/>
              </a:spcBef>
              <a:spcAft>
                <a:spcPts val="0"/>
              </a:spcAft>
              <a:buClr>
                <a:srgbClr val="3F3F3F"/>
              </a:buClr>
              <a:buSzPts val="900"/>
              <a:buFont typeface="Garamond"/>
              <a:buNone/>
              <a:defRPr b="0" i="0" sz="900" u="none" cap="none" strike="noStrike">
                <a:solidFill>
                  <a:srgbClr val="3F3F3F"/>
                </a:solidFill>
                <a:latin typeface="Garamond"/>
                <a:ea typeface="Garamond"/>
                <a:cs typeface="Garamond"/>
                <a:sym typeface="Garamond"/>
              </a:defRPr>
            </a:lvl5pPr>
            <a:lvl6pPr indent="0" lvl="5" marL="0" marR="0" rtl="0" algn="r">
              <a:spcBef>
                <a:spcPts val="0"/>
              </a:spcBef>
              <a:spcAft>
                <a:spcPts val="0"/>
              </a:spcAft>
              <a:buClr>
                <a:srgbClr val="3F3F3F"/>
              </a:buClr>
              <a:buSzPts val="900"/>
              <a:buFont typeface="Garamond"/>
              <a:buNone/>
              <a:defRPr b="0" i="0" sz="900" u="none" cap="none" strike="noStrike">
                <a:solidFill>
                  <a:srgbClr val="3F3F3F"/>
                </a:solidFill>
                <a:latin typeface="Garamond"/>
                <a:ea typeface="Garamond"/>
                <a:cs typeface="Garamond"/>
                <a:sym typeface="Garamond"/>
              </a:defRPr>
            </a:lvl6pPr>
            <a:lvl7pPr indent="0" lvl="6" marL="0" marR="0" rtl="0" algn="r">
              <a:spcBef>
                <a:spcPts val="0"/>
              </a:spcBef>
              <a:spcAft>
                <a:spcPts val="0"/>
              </a:spcAft>
              <a:buClr>
                <a:srgbClr val="3F3F3F"/>
              </a:buClr>
              <a:buSzPts val="900"/>
              <a:buFont typeface="Garamond"/>
              <a:buNone/>
              <a:defRPr b="0" i="0" sz="900" u="none" cap="none" strike="noStrike">
                <a:solidFill>
                  <a:srgbClr val="3F3F3F"/>
                </a:solidFill>
                <a:latin typeface="Garamond"/>
                <a:ea typeface="Garamond"/>
                <a:cs typeface="Garamond"/>
                <a:sym typeface="Garamond"/>
              </a:defRPr>
            </a:lvl7pPr>
            <a:lvl8pPr indent="0" lvl="7" marL="0" marR="0" rtl="0" algn="r">
              <a:spcBef>
                <a:spcPts val="0"/>
              </a:spcBef>
              <a:spcAft>
                <a:spcPts val="0"/>
              </a:spcAft>
              <a:buClr>
                <a:srgbClr val="3F3F3F"/>
              </a:buClr>
              <a:buSzPts val="900"/>
              <a:buFont typeface="Garamond"/>
              <a:buNone/>
              <a:defRPr b="0" i="0" sz="900" u="none" cap="none" strike="noStrike">
                <a:solidFill>
                  <a:srgbClr val="3F3F3F"/>
                </a:solidFill>
                <a:latin typeface="Garamond"/>
                <a:ea typeface="Garamond"/>
                <a:cs typeface="Garamond"/>
                <a:sym typeface="Garamond"/>
              </a:defRPr>
            </a:lvl8pPr>
            <a:lvl9pPr indent="0" lvl="8" marL="0" marR="0" rtl="0" algn="r">
              <a:spcBef>
                <a:spcPts val="0"/>
              </a:spcBef>
              <a:spcAft>
                <a:spcPts val="0"/>
              </a:spcAft>
              <a:buClr>
                <a:srgbClr val="3F3F3F"/>
              </a:buClr>
              <a:buSzPts val="900"/>
              <a:buFont typeface="Garamond"/>
              <a:buNone/>
              <a:defRPr b="0" i="0" sz="900" u="none" cap="none" strike="noStrike">
                <a:solidFill>
                  <a:srgbClr val="3F3F3F"/>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
          <p:cNvSpPr txBox="1"/>
          <p:nvPr>
            <p:ph type="ctrTitle"/>
          </p:nvPr>
        </p:nvSpPr>
        <p:spPr>
          <a:xfrm>
            <a:off x="1171281" y="2091263"/>
            <a:ext cx="6801440" cy="2590800"/>
          </a:xfrm>
          <a:prstGeom prst="rect">
            <a:avLst/>
          </a:prstGeom>
          <a:noFill/>
          <a:ln>
            <a:noFill/>
          </a:ln>
        </p:spPr>
        <p:txBody>
          <a:bodyPr anchorCtr="0" anchor="ctr" bIns="45700" lIns="91425" spcFirstLastPara="1" rIns="91425" wrap="square" tIns="45700">
            <a:noAutofit/>
          </a:bodyPr>
          <a:lstStyle/>
          <a:p>
            <a:pPr indent="0" lvl="0" marL="0" rtl="0" algn="ctr">
              <a:lnSpc>
                <a:spcPct val="83000"/>
              </a:lnSpc>
              <a:spcBef>
                <a:spcPts val="0"/>
              </a:spcBef>
              <a:spcAft>
                <a:spcPts val="0"/>
              </a:spcAft>
              <a:buClr>
                <a:srgbClr val="262626"/>
              </a:buClr>
              <a:buSzPts val="6200"/>
              <a:buFont typeface="Century Gothic"/>
              <a:buNone/>
            </a:pPr>
            <a:r>
              <a:rPr lang="en-US"/>
              <a:t>INTERVIEW</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g13b57b2f9d0_0_743"/>
          <p:cNvSpPr txBox="1"/>
          <p:nvPr>
            <p:ph type="title"/>
          </p:nvPr>
        </p:nvSpPr>
        <p:spPr>
          <a:xfrm>
            <a:off x="731520" y="642594"/>
            <a:ext cx="7680900" cy="1371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4000"/>
              <a:buFont typeface="Century Gothic"/>
              <a:buNone/>
            </a:pPr>
            <a:r>
              <a:rPr b="1" lang="en-US"/>
              <a:t>Use the Right Body Language and Manners</a:t>
            </a:r>
            <a:endParaRPr b="1"/>
          </a:p>
        </p:txBody>
      </p:sp>
      <p:sp>
        <p:nvSpPr>
          <p:cNvPr id="259" name="Google Shape;259;g13b57b2f9d0_0_743"/>
          <p:cNvSpPr txBox="1"/>
          <p:nvPr>
            <p:ph idx="1" type="body"/>
          </p:nvPr>
        </p:nvSpPr>
        <p:spPr>
          <a:xfrm>
            <a:off x="731520" y="2103120"/>
            <a:ext cx="7680900" cy="3931800"/>
          </a:xfrm>
          <a:prstGeom prst="rect">
            <a:avLst/>
          </a:prstGeom>
          <a:noFill/>
          <a:ln>
            <a:noFill/>
          </a:ln>
        </p:spPr>
        <p:txBody>
          <a:bodyPr anchorCtr="0" anchor="t" bIns="45700" lIns="91425" spcFirstLastPara="1" rIns="91425" wrap="square" tIns="45700">
            <a:normAutofit/>
          </a:bodyPr>
          <a:lstStyle/>
          <a:p>
            <a:pPr indent="-342900" lvl="0" marL="457200" rtl="0" algn="l">
              <a:lnSpc>
                <a:spcPct val="100000"/>
              </a:lnSpc>
              <a:spcBef>
                <a:spcPts val="0"/>
              </a:spcBef>
              <a:spcAft>
                <a:spcPts val="0"/>
              </a:spcAft>
              <a:buSzPts val="1800"/>
              <a:buChar char="●"/>
            </a:pPr>
            <a:r>
              <a:rPr lang="en-US" sz="2400"/>
              <a:t>You can groom them by practicing during the mock interviews.</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g13b57b2f9d0_0_748"/>
          <p:cNvSpPr txBox="1"/>
          <p:nvPr>
            <p:ph type="title"/>
          </p:nvPr>
        </p:nvSpPr>
        <p:spPr>
          <a:xfrm>
            <a:off x="731520" y="642594"/>
            <a:ext cx="7680900" cy="1371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4000"/>
              <a:buFont typeface="Century Gothic"/>
              <a:buNone/>
            </a:pPr>
            <a:r>
              <a:rPr b="1" lang="en-US"/>
              <a:t>Prepare an Attractive Resume</a:t>
            </a:r>
            <a:endParaRPr b="1"/>
          </a:p>
        </p:txBody>
      </p:sp>
      <p:sp>
        <p:nvSpPr>
          <p:cNvPr id="265" name="Google Shape;265;g13b57b2f9d0_0_748"/>
          <p:cNvSpPr txBox="1"/>
          <p:nvPr>
            <p:ph idx="1" type="body"/>
          </p:nvPr>
        </p:nvSpPr>
        <p:spPr>
          <a:xfrm>
            <a:off x="731520" y="2103120"/>
            <a:ext cx="7680900" cy="3931800"/>
          </a:xfrm>
          <a:prstGeom prst="rect">
            <a:avLst/>
          </a:prstGeom>
          <a:noFill/>
          <a:ln>
            <a:noFill/>
          </a:ln>
        </p:spPr>
        <p:txBody>
          <a:bodyPr anchorCtr="0" anchor="t" bIns="45700" lIns="91425" spcFirstLastPara="1" rIns="91425" wrap="square" tIns="45700">
            <a:normAutofit/>
          </a:bodyPr>
          <a:lstStyle/>
          <a:p>
            <a:pPr indent="-182880" lvl="0" marL="182880" rtl="0" algn="just">
              <a:lnSpc>
                <a:spcPct val="100000"/>
              </a:lnSpc>
              <a:spcBef>
                <a:spcPts val="0"/>
              </a:spcBef>
              <a:spcAft>
                <a:spcPts val="0"/>
              </a:spcAft>
              <a:buSzPts val="1800"/>
              <a:buChar char="➢"/>
            </a:pPr>
            <a:r>
              <a:rPr lang="en-US" sz="2400"/>
              <a:t>Your resume should be </a:t>
            </a:r>
            <a:r>
              <a:rPr b="1" lang="en-US" sz="2400"/>
              <a:t>updated and presentable</a:t>
            </a:r>
            <a:r>
              <a:rPr lang="en-US" sz="2400"/>
              <a:t>. You should be honest about the information given in it and should be able to satisfy the queries on each point. </a:t>
            </a:r>
            <a:endParaRPr sz="2400"/>
          </a:p>
          <a:p>
            <a:pPr indent="-182880" lvl="0" marL="182880" rtl="0" algn="just">
              <a:lnSpc>
                <a:spcPct val="100000"/>
              </a:lnSpc>
              <a:spcBef>
                <a:spcPts val="900"/>
              </a:spcBef>
              <a:spcAft>
                <a:spcPts val="0"/>
              </a:spcAft>
              <a:buClr>
                <a:srgbClr val="262626"/>
              </a:buClr>
              <a:buSzPts val="1800"/>
              <a:buChar char="➢"/>
            </a:pPr>
            <a:r>
              <a:rPr lang="en-US" sz="2400"/>
              <a:t>At the same time, your resume should </a:t>
            </a:r>
            <a:r>
              <a:rPr b="1" lang="en-US" sz="2400"/>
              <a:t>include and highlight all the skills, achievements and qualities</a:t>
            </a:r>
            <a:r>
              <a:rPr lang="en-US" sz="2400"/>
              <a:t> required for the particular post. </a:t>
            </a:r>
            <a:endParaRPr/>
          </a:p>
          <a:p>
            <a:pPr indent="-182880" lvl="0" marL="182880" rtl="0" algn="just">
              <a:lnSpc>
                <a:spcPct val="100000"/>
              </a:lnSpc>
              <a:spcBef>
                <a:spcPts val="900"/>
              </a:spcBef>
              <a:spcAft>
                <a:spcPts val="0"/>
              </a:spcAft>
              <a:buClr>
                <a:srgbClr val="262626"/>
              </a:buClr>
              <a:buSzPts val="1800"/>
              <a:buChar char="➢"/>
            </a:pPr>
            <a:r>
              <a:rPr lang="en-US" sz="2400"/>
              <a:t>Look at the </a:t>
            </a:r>
            <a:r>
              <a:rPr b="1" lang="en-US" sz="2400"/>
              <a:t>weak areas of your CV</a:t>
            </a:r>
            <a:r>
              <a:rPr lang="en-US" sz="2400"/>
              <a:t> and prepare yourself to give positive answers of those points.</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g13b57b2f9d0_0_753"/>
          <p:cNvSpPr txBox="1"/>
          <p:nvPr>
            <p:ph type="title"/>
          </p:nvPr>
        </p:nvSpPr>
        <p:spPr>
          <a:xfrm>
            <a:off x="731520" y="642594"/>
            <a:ext cx="7680900" cy="1371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4000"/>
              <a:buFont typeface="Century Gothic"/>
              <a:buNone/>
            </a:pPr>
            <a:r>
              <a:rPr lang="en-US"/>
              <a:t>Be Thorough with the Basics</a:t>
            </a:r>
            <a:endParaRPr/>
          </a:p>
        </p:txBody>
      </p:sp>
      <p:sp>
        <p:nvSpPr>
          <p:cNvPr id="271" name="Google Shape;271;g13b57b2f9d0_0_753"/>
          <p:cNvSpPr txBox="1"/>
          <p:nvPr>
            <p:ph idx="1" type="body"/>
          </p:nvPr>
        </p:nvSpPr>
        <p:spPr>
          <a:xfrm>
            <a:off x="731520" y="2103120"/>
            <a:ext cx="7680900" cy="3931800"/>
          </a:xfrm>
          <a:prstGeom prst="rect">
            <a:avLst/>
          </a:prstGeom>
          <a:noFill/>
          <a:ln>
            <a:noFill/>
          </a:ln>
        </p:spPr>
        <p:txBody>
          <a:bodyPr anchorCtr="0" anchor="t" bIns="45700" lIns="91425" spcFirstLastPara="1" rIns="91425" wrap="square" tIns="45700">
            <a:normAutofit/>
          </a:bodyPr>
          <a:lstStyle/>
          <a:p>
            <a:pPr indent="-182880" lvl="0" marL="182880" rtl="0" algn="just">
              <a:lnSpc>
                <a:spcPct val="100000"/>
              </a:lnSpc>
              <a:spcBef>
                <a:spcPts val="0"/>
              </a:spcBef>
              <a:spcAft>
                <a:spcPts val="0"/>
              </a:spcAft>
              <a:buSzPts val="1800"/>
              <a:buChar char="➢"/>
            </a:pPr>
            <a:r>
              <a:rPr lang="en-US" sz="2400"/>
              <a:t>You should be thorough with the </a:t>
            </a:r>
            <a:r>
              <a:rPr b="1" lang="en-US" sz="2400"/>
              <a:t>basic concepts of your trade</a:t>
            </a:r>
            <a:r>
              <a:rPr lang="en-US" sz="2400"/>
              <a:t> in addition to their practical applications, especially, in relation to your job profile. </a:t>
            </a:r>
            <a:endParaRPr sz="2400"/>
          </a:p>
          <a:p>
            <a:pPr indent="-182880" lvl="0" marL="182880" rtl="0" algn="just">
              <a:lnSpc>
                <a:spcPct val="100000"/>
              </a:lnSpc>
              <a:spcBef>
                <a:spcPts val="900"/>
              </a:spcBef>
              <a:spcAft>
                <a:spcPts val="0"/>
              </a:spcAft>
              <a:buClr>
                <a:srgbClr val="262626"/>
              </a:buClr>
              <a:buSzPts val="1800"/>
              <a:buChar char="➢"/>
            </a:pPr>
            <a:r>
              <a:rPr lang="en-US" sz="2400"/>
              <a:t>Read a lot, surf net for facts, watch informative programs on TV, discuss with friends and teachers to have knowledge of the current affairs and keep yourself in touch with the happenings around you.</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g13b57b2f9d0_0_758"/>
          <p:cNvSpPr txBox="1"/>
          <p:nvPr>
            <p:ph type="title"/>
          </p:nvPr>
        </p:nvSpPr>
        <p:spPr>
          <a:xfrm>
            <a:off x="731520" y="642594"/>
            <a:ext cx="7680900" cy="1371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4000"/>
              <a:buFont typeface="Century Gothic"/>
              <a:buNone/>
            </a:pPr>
            <a:r>
              <a:rPr lang="en-US"/>
              <a:t>Rehearse your Answers</a:t>
            </a:r>
            <a:endParaRPr/>
          </a:p>
        </p:txBody>
      </p:sp>
      <p:sp>
        <p:nvSpPr>
          <p:cNvPr id="277" name="Google Shape;277;g13b57b2f9d0_0_758"/>
          <p:cNvSpPr txBox="1"/>
          <p:nvPr>
            <p:ph idx="1" type="body"/>
          </p:nvPr>
        </p:nvSpPr>
        <p:spPr>
          <a:xfrm>
            <a:off x="731520" y="2103120"/>
            <a:ext cx="7680900" cy="3931800"/>
          </a:xfrm>
          <a:prstGeom prst="rect">
            <a:avLst/>
          </a:prstGeom>
          <a:noFill/>
          <a:ln>
            <a:noFill/>
          </a:ln>
        </p:spPr>
        <p:txBody>
          <a:bodyPr anchorCtr="0" anchor="t" bIns="45700" lIns="91425" spcFirstLastPara="1" rIns="91425" wrap="square" tIns="45700">
            <a:normAutofit/>
          </a:bodyPr>
          <a:lstStyle/>
          <a:p>
            <a:pPr indent="-182880" lvl="0" marL="182880" rtl="0" algn="just">
              <a:lnSpc>
                <a:spcPct val="100000"/>
              </a:lnSpc>
              <a:spcBef>
                <a:spcPts val="0"/>
              </a:spcBef>
              <a:spcAft>
                <a:spcPts val="0"/>
              </a:spcAft>
              <a:buSzPts val="1800"/>
              <a:buChar char="➢"/>
            </a:pPr>
            <a:r>
              <a:rPr lang="en-US" sz="2400"/>
              <a:t>Practice answering the possible questions from </a:t>
            </a:r>
            <a:r>
              <a:rPr b="1" lang="en-US" sz="2400"/>
              <a:t>30 seconds to 2 minutes in front of a mirror or with a friend</a:t>
            </a:r>
            <a:r>
              <a:rPr lang="en-US" sz="2400"/>
              <a:t>. </a:t>
            </a:r>
            <a:endParaRPr sz="2400"/>
          </a:p>
          <a:p>
            <a:pPr indent="-182880" lvl="0" marL="182880" rtl="0" algn="just">
              <a:lnSpc>
                <a:spcPct val="100000"/>
              </a:lnSpc>
              <a:spcBef>
                <a:spcPts val="900"/>
              </a:spcBef>
              <a:spcAft>
                <a:spcPts val="0"/>
              </a:spcAft>
              <a:buClr>
                <a:srgbClr val="262626"/>
              </a:buClr>
              <a:buSzPts val="1800"/>
              <a:buChar char="➢"/>
            </a:pPr>
            <a:r>
              <a:rPr b="1" lang="en-US" sz="2400"/>
              <a:t>Don’t try to memorize</a:t>
            </a:r>
            <a:r>
              <a:rPr lang="en-US" sz="2400"/>
              <a:t> answers word for word, jot down a few </a:t>
            </a:r>
            <a:r>
              <a:rPr b="1" lang="en-US" sz="2400"/>
              <a:t>key words </a:t>
            </a:r>
            <a:r>
              <a:rPr lang="en-US" sz="2400"/>
              <a:t>for each answer.</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g13b57b2f9d0_0_763"/>
          <p:cNvSpPr txBox="1"/>
          <p:nvPr>
            <p:ph type="title"/>
          </p:nvPr>
        </p:nvSpPr>
        <p:spPr>
          <a:xfrm>
            <a:off x="731520" y="642594"/>
            <a:ext cx="7680900" cy="1371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4000"/>
              <a:buFont typeface="Century Gothic"/>
              <a:buNone/>
            </a:pPr>
            <a:r>
              <a:rPr lang="en-US"/>
              <a:t>Carry out Mock Interviews</a:t>
            </a:r>
            <a:endParaRPr/>
          </a:p>
        </p:txBody>
      </p:sp>
      <p:sp>
        <p:nvSpPr>
          <p:cNvPr id="283" name="Google Shape;283;g13b57b2f9d0_0_763"/>
          <p:cNvSpPr txBox="1"/>
          <p:nvPr>
            <p:ph idx="1" type="body"/>
          </p:nvPr>
        </p:nvSpPr>
        <p:spPr>
          <a:xfrm>
            <a:off x="731520" y="2103120"/>
            <a:ext cx="7680900" cy="3931800"/>
          </a:xfrm>
          <a:prstGeom prst="rect">
            <a:avLst/>
          </a:prstGeom>
          <a:noFill/>
          <a:ln>
            <a:noFill/>
          </a:ln>
        </p:spPr>
        <p:txBody>
          <a:bodyPr anchorCtr="0" anchor="t" bIns="45700" lIns="91425" spcFirstLastPara="1" rIns="91425" wrap="square" tIns="45700">
            <a:normAutofit/>
          </a:bodyPr>
          <a:lstStyle/>
          <a:p>
            <a:pPr indent="-182880" lvl="0" marL="182880" rtl="0" algn="just">
              <a:lnSpc>
                <a:spcPct val="100000"/>
              </a:lnSpc>
              <a:spcBef>
                <a:spcPts val="0"/>
              </a:spcBef>
              <a:spcAft>
                <a:spcPts val="0"/>
              </a:spcAft>
              <a:buSzPts val="1800"/>
              <a:buChar char="➢"/>
            </a:pPr>
            <a:r>
              <a:rPr lang="en-US" sz="2400"/>
              <a:t>Participate in </a:t>
            </a:r>
            <a:r>
              <a:rPr b="1" lang="en-US" sz="2400"/>
              <a:t>mock interviews</a:t>
            </a:r>
            <a:r>
              <a:rPr lang="en-US" sz="2400"/>
              <a:t> to have a virtual experience of the interview.</a:t>
            </a:r>
            <a:endParaRPr sz="2400"/>
          </a:p>
          <a:p>
            <a:pPr indent="-182880" lvl="0" marL="182880" rtl="0" algn="just">
              <a:lnSpc>
                <a:spcPct val="100000"/>
              </a:lnSpc>
              <a:spcBef>
                <a:spcPts val="900"/>
              </a:spcBef>
              <a:spcAft>
                <a:spcPts val="0"/>
              </a:spcAft>
              <a:buClr>
                <a:srgbClr val="262626"/>
              </a:buClr>
              <a:buSzPts val="1800"/>
              <a:buChar char="➢"/>
            </a:pPr>
            <a:r>
              <a:rPr lang="en-US" sz="2400"/>
              <a:t>You can </a:t>
            </a:r>
            <a:r>
              <a:rPr b="1" lang="en-US" sz="2400"/>
              <a:t>audio- or video record </a:t>
            </a:r>
            <a:r>
              <a:rPr lang="en-US" sz="2400"/>
              <a:t>the sessions for analysis and improvement.</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g13b57b2f9d0_0_871"/>
          <p:cNvSpPr txBox="1"/>
          <p:nvPr>
            <p:ph type="title"/>
          </p:nvPr>
        </p:nvSpPr>
        <p:spPr>
          <a:xfrm>
            <a:off x="731520" y="642594"/>
            <a:ext cx="7680900" cy="1371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t>Answering Strategies</a:t>
            </a:r>
            <a:endParaRPr b="1"/>
          </a:p>
        </p:txBody>
      </p:sp>
      <p:sp>
        <p:nvSpPr>
          <p:cNvPr id="290" name="Google Shape;290;g13b57b2f9d0_0_871"/>
          <p:cNvSpPr txBox="1"/>
          <p:nvPr>
            <p:ph idx="1" type="body"/>
          </p:nvPr>
        </p:nvSpPr>
        <p:spPr>
          <a:xfrm>
            <a:off x="731520" y="2103120"/>
            <a:ext cx="7680900" cy="3931800"/>
          </a:xfrm>
          <a:prstGeom prst="rect">
            <a:avLst/>
          </a:prstGeom>
        </p:spPr>
        <p:txBody>
          <a:bodyPr anchorCtr="0" anchor="t" bIns="45700" lIns="91425" spcFirstLastPara="1" rIns="91425" wrap="square" tIns="45700">
            <a:normAutofit lnSpcReduction="20000"/>
          </a:bodyPr>
          <a:lstStyle/>
          <a:p>
            <a:pPr indent="-381000" lvl="0" marL="457200" rtl="0" algn="l">
              <a:lnSpc>
                <a:spcPct val="150000"/>
              </a:lnSpc>
              <a:spcBef>
                <a:spcPts val="900"/>
              </a:spcBef>
              <a:spcAft>
                <a:spcPts val="0"/>
              </a:spcAft>
              <a:buClr>
                <a:srgbClr val="0000FF"/>
              </a:buClr>
              <a:buSzPts val="2400"/>
              <a:buChar char="●"/>
            </a:pPr>
            <a:r>
              <a:rPr b="1" lang="en-US" sz="2400">
                <a:solidFill>
                  <a:srgbClr val="0000FF"/>
                </a:solidFill>
              </a:rPr>
              <a:t>Focus </a:t>
            </a:r>
            <a:r>
              <a:rPr b="1" lang="en-US" sz="2400">
                <a:solidFill>
                  <a:srgbClr val="000000"/>
                </a:solidFill>
              </a:rPr>
              <a:t>(avoid giving information that is not asked)</a:t>
            </a:r>
            <a:endParaRPr b="1" sz="2400">
              <a:solidFill>
                <a:srgbClr val="000000"/>
              </a:solidFill>
            </a:endParaRPr>
          </a:p>
          <a:p>
            <a:pPr indent="-381000" lvl="0" marL="457200" rtl="0" algn="l">
              <a:lnSpc>
                <a:spcPct val="150000"/>
              </a:lnSpc>
              <a:spcBef>
                <a:spcPts val="0"/>
              </a:spcBef>
              <a:spcAft>
                <a:spcPts val="0"/>
              </a:spcAft>
              <a:buClr>
                <a:srgbClr val="0000FF"/>
              </a:buClr>
              <a:buSzPts val="2400"/>
              <a:buChar char="●"/>
            </a:pPr>
            <a:r>
              <a:rPr b="1" lang="en-US" sz="2400">
                <a:solidFill>
                  <a:srgbClr val="0000FF"/>
                </a:solidFill>
              </a:rPr>
              <a:t>Attentiveness </a:t>
            </a:r>
            <a:r>
              <a:rPr b="1" lang="en-US" sz="2400">
                <a:solidFill>
                  <a:srgbClr val="000000"/>
                </a:solidFill>
              </a:rPr>
              <a:t>(active listener)</a:t>
            </a:r>
            <a:endParaRPr b="1" sz="2400">
              <a:solidFill>
                <a:srgbClr val="000000"/>
              </a:solidFill>
            </a:endParaRPr>
          </a:p>
          <a:p>
            <a:pPr indent="-381000" lvl="0" marL="457200" rtl="0" algn="l">
              <a:lnSpc>
                <a:spcPct val="150000"/>
              </a:lnSpc>
              <a:spcBef>
                <a:spcPts val="0"/>
              </a:spcBef>
              <a:spcAft>
                <a:spcPts val="0"/>
              </a:spcAft>
              <a:buClr>
                <a:srgbClr val="0000FF"/>
              </a:buClr>
              <a:buSzPts val="2400"/>
              <a:buChar char="●"/>
            </a:pPr>
            <a:r>
              <a:rPr b="1" lang="en-US" sz="2400">
                <a:solidFill>
                  <a:srgbClr val="0000FF"/>
                </a:solidFill>
              </a:rPr>
              <a:t>Accuracy </a:t>
            </a:r>
            <a:r>
              <a:rPr b="1" lang="en-US" sz="2400">
                <a:solidFill>
                  <a:srgbClr val="000000"/>
                </a:solidFill>
              </a:rPr>
              <a:t>(not to bluff the interviewer)</a:t>
            </a:r>
            <a:endParaRPr b="1" sz="2400">
              <a:solidFill>
                <a:srgbClr val="000000"/>
              </a:solidFill>
            </a:endParaRPr>
          </a:p>
          <a:p>
            <a:pPr indent="-381000" lvl="0" marL="457200" rtl="0" algn="l">
              <a:lnSpc>
                <a:spcPct val="150000"/>
              </a:lnSpc>
              <a:spcBef>
                <a:spcPts val="0"/>
              </a:spcBef>
              <a:spcAft>
                <a:spcPts val="0"/>
              </a:spcAft>
              <a:buClr>
                <a:srgbClr val="0000FF"/>
              </a:buClr>
              <a:buSzPts val="2400"/>
              <a:buChar char="●"/>
            </a:pPr>
            <a:r>
              <a:rPr b="1" lang="en-US" sz="2400">
                <a:solidFill>
                  <a:srgbClr val="0000FF"/>
                </a:solidFill>
              </a:rPr>
              <a:t>Brevity </a:t>
            </a:r>
            <a:r>
              <a:rPr b="1" lang="en-US" sz="2400">
                <a:solidFill>
                  <a:srgbClr val="000000"/>
                </a:solidFill>
              </a:rPr>
              <a:t>(to the point)</a:t>
            </a:r>
            <a:endParaRPr b="1" sz="2400">
              <a:solidFill>
                <a:srgbClr val="000000"/>
              </a:solidFill>
            </a:endParaRPr>
          </a:p>
          <a:p>
            <a:pPr indent="-381000" lvl="0" marL="457200" rtl="0" algn="l">
              <a:lnSpc>
                <a:spcPct val="150000"/>
              </a:lnSpc>
              <a:spcBef>
                <a:spcPts val="0"/>
              </a:spcBef>
              <a:spcAft>
                <a:spcPts val="0"/>
              </a:spcAft>
              <a:buClr>
                <a:srgbClr val="0000FF"/>
              </a:buClr>
              <a:buSzPts val="2400"/>
              <a:buChar char="●"/>
            </a:pPr>
            <a:r>
              <a:rPr b="1" lang="en-US" sz="2400">
                <a:solidFill>
                  <a:srgbClr val="0000FF"/>
                </a:solidFill>
              </a:rPr>
              <a:t>Logical Thinking </a:t>
            </a:r>
            <a:r>
              <a:rPr b="1" lang="en-US" sz="2400">
                <a:solidFill>
                  <a:srgbClr val="000000"/>
                </a:solidFill>
              </a:rPr>
              <a:t>(rational and logical answers)</a:t>
            </a:r>
            <a:endParaRPr b="1" sz="2400">
              <a:solidFill>
                <a:srgbClr val="000000"/>
              </a:solidFill>
            </a:endParaRPr>
          </a:p>
          <a:p>
            <a:pPr indent="-381000" lvl="0" marL="457200" rtl="0" algn="l">
              <a:lnSpc>
                <a:spcPct val="150000"/>
              </a:lnSpc>
              <a:spcBef>
                <a:spcPts val="0"/>
              </a:spcBef>
              <a:spcAft>
                <a:spcPts val="0"/>
              </a:spcAft>
              <a:buClr>
                <a:srgbClr val="0000FF"/>
              </a:buClr>
              <a:buSzPts val="2400"/>
              <a:buChar char="●"/>
            </a:pPr>
            <a:r>
              <a:rPr b="1" lang="en-US" sz="2400">
                <a:solidFill>
                  <a:srgbClr val="0000FF"/>
                </a:solidFill>
              </a:rPr>
              <a:t>Clarity </a:t>
            </a:r>
            <a:r>
              <a:rPr b="1" lang="en-US" sz="2400">
                <a:solidFill>
                  <a:srgbClr val="000000"/>
                </a:solidFill>
              </a:rPr>
              <a:t>(answer clearly)</a:t>
            </a:r>
            <a:endParaRPr b="1" sz="2400">
              <a:solidFill>
                <a:srgbClr val="000000"/>
              </a:solidFill>
            </a:endParaRPr>
          </a:p>
          <a:p>
            <a:pPr indent="-381000" lvl="0" marL="457200" rtl="0" algn="l">
              <a:lnSpc>
                <a:spcPct val="150000"/>
              </a:lnSpc>
              <a:spcBef>
                <a:spcPts val="0"/>
              </a:spcBef>
              <a:spcAft>
                <a:spcPts val="0"/>
              </a:spcAft>
              <a:buClr>
                <a:srgbClr val="0000FF"/>
              </a:buClr>
              <a:buSzPts val="2400"/>
              <a:buChar char="●"/>
            </a:pPr>
            <a:r>
              <a:rPr b="1" lang="en-US" sz="2400">
                <a:solidFill>
                  <a:srgbClr val="0000FF"/>
                </a:solidFill>
              </a:rPr>
              <a:t>Positive Attitude </a:t>
            </a:r>
            <a:r>
              <a:rPr b="1" lang="en-US" sz="2400">
                <a:solidFill>
                  <a:srgbClr val="000000"/>
                </a:solidFill>
              </a:rPr>
              <a:t>(have positive attitude for negative or sensitive questions)</a:t>
            </a:r>
            <a:endParaRPr b="1" sz="2400">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g13b57b2f9d0_0_865"/>
          <p:cNvSpPr txBox="1"/>
          <p:nvPr>
            <p:ph type="title"/>
          </p:nvPr>
        </p:nvSpPr>
        <p:spPr>
          <a:xfrm>
            <a:off x="388775" y="432498"/>
            <a:ext cx="7680900" cy="8058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t>Some Interview Tips</a:t>
            </a:r>
            <a:endParaRPr b="1"/>
          </a:p>
        </p:txBody>
      </p:sp>
      <p:sp>
        <p:nvSpPr>
          <p:cNvPr id="297" name="Google Shape;297;g13b57b2f9d0_0_865"/>
          <p:cNvSpPr txBox="1"/>
          <p:nvPr>
            <p:ph idx="1" type="body"/>
          </p:nvPr>
        </p:nvSpPr>
        <p:spPr>
          <a:xfrm>
            <a:off x="388775" y="1448400"/>
            <a:ext cx="8448600" cy="4967100"/>
          </a:xfrm>
          <a:prstGeom prst="rect">
            <a:avLst/>
          </a:prstGeom>
        </p:spPr>
        <p:txBody>
          <a:bodyPr anchorCtr="0" anchor="t" bIns="45700" lIns="91425" spcFirstLastPara="1" rIns="91425" wrap="square" tIns="45700">
            <a:normAutofit/>
          </a:bodyPr>
          <a:lstStyle/>
          <a:p>
            <a:pPr indent="-355600" lvl="0" marL="457200" rtl="0" algn="l">
              <a:lnSpc>
                <a:spcPct val="115000"/>
              </a:lnSpc>
              <a:spcBef>
                <a:spcPts val="0"/>
              </a:spcBef>
              <a:spcAft>
                <a:spcPts val="0"/>
              </a:spcAft>
              <a:buSzPts val="2000"/>
              <a:buChar char="●"/>
            </a:pPr>
            <a:r>
              <a:rPr lang="en-US" sz="2000"/>
              <a:t>Be well prepared.</a:t>
            </a:r>
            <a:endParaRPr sz="2000"/>
          </a:p>
          <a:p>
            <a:pPr indent="-355600" lvl="0" marL="457200" rtl="0" algn="l">
              <a:lnSpc>
                <a:spcPct val="115000"/>
              </a:lnSpc>
              <a:spcBef>
                <a:spcPts val="0"/>
              </a:spcBef>
              <a:spcAft>
                <a:spcPts val="0"/>
              </a:spcAft>
              <a:buSzPts val="2000"/>
              <a:buChar char="●"/>
            </a:pPr>
            <a:r>
              <a:rPr lang="en-US" sz="2000"/>
              <a:t>Brush up your subject and general knowledge.</a:t>
            </a:r>
            <a:endParaRPr sz="2000"/>
          </a:p>
          <a:p>
            <a:pPr indent="-355600" lvl="0" marL="457200" rtl="0" algn="l">
              <a:lnSpc>
                <a:spcPct val="115000"/>
              </a:lnSpc>
              <a:spcBef>
                <a:spcPts val="0"/>
              </a:spcBef>
              <a:spcAft>
                <a:spcPts val="0"/>
              </a:spcAft>
              <a:buSzPts val="2000"/>
              <a:buChar char="●"/>
            </a:pPr>
            <a:r>
              <a:rPr lang="en-US" sz="2000"/>
              <a:t>Prepare, update and memorise your CV.</a:t>
            </a:r>
            <a:endParaRPr sz="2000"/>
          </a:p>
          <a:p>
            <a:pPr indent="-355600" lvl="0" marL="457200" rtl="0" algn="l">
              <a:lnSpc>
                <a:spcPct val="115000"/>
              </a:lnSpc>
              <a:spcBef>
                <a:spcPts val="0"/>
              </a:spcBef>
              <a:spcAft>
                <a:spcPts val="0"/>
              </a:spcAft>
              <a:buSzPts val="2000"/>
              <a:buChar char="●"/>
            </a:pPr>
            <a:r>
              <a:rPr lang="en-US" sz="2000"/>
              <a:t>Know about the company.</a:t>
            </a:r>
            <a:endParaRPr sz="2000"/>
          </a:p>
          <a:p>
            <a:pPr indent="-355600" lvl="0" marL="457200" rtl="0" algn="l">
              <a:lnSpc>
                <a:spcPct val="115000"/>
              </a:lnSpc>
              <a:spcBef>
                <a:spcPts val="0"/>
              </a:spcBef>
              <a:spcAft>
                <a:spcPts val="0"/>
              </a:spcAft>
              <a:buSzPts val="2000"/>
              <a:buChar char="●"/>
            </a:pPr>
            <a:r>
              <a:rPr lang="en-US" sz="2000"/>
              <a:t>Dress appropriately.</a:t>
            </a:r>
            <a:endParaRPr sz="2000"/>
          </a:p>
          <a:p>
            <a:pPr indent="-355600" lvl="0" marL="457200" rtl="0" algn="l">
              <a:lnSpc>
                <a:spcPct val="115000"/>
              </a:lnSpc>
              <a:spcBef>
                <a:spcPts val="0"/>
              </a:spcBef>
              <a:spcAft>
                <a:spcPts val="0"/>
              </a:spcAft>
              <a:buSzPts val="2000"/>
              <a:buChar char="●"/>
            </a:pPr>
            <a:r>
              <a:rPr lang="en-US" sz="2000"/>
              <a:t>Show up 15 to 20 minutes earlier.</a:t>
            </a:r>
            <a:endParaRPr sz="2000"/>
          </a:p>
          <a:p>
            <a:pPr indent="-355600" lvl="0" marL="457200" rtl="0" algn="l">
              <a:lnSpc>
                <a:spcPct val="115000"/>
              </a:lnSpc>
              <a:spcBef>
                <a:spcPts val="0"/>
              </a:spcBef>
              <a:spcAft>
                <a:spcPts val="0"/>
              </a:spcAft>
              <a:buSzPts val="2000"/>
              <a:buChar char="●"/>
            </a:pPr>
            <a:r>
              <a:rPr lang="en-US" sz="2000"/>
              <a:t>When you meet the interviewer greet confidently.</a:t>
            </a:r>
            <a:endParaRPr sz="2000"/>
          </a:p>
          <a:p>
            <a:pPr indent="-355600" lvl="0" marL="457200" rtl="0" algn="l">
              <a:lnSpc>
                <a:spcPct val="115000"/>
              </a:lnSpc>
              <a:spcBef>
                <a:spcPts val="0"/>
              </a:spcBef>
              <a:spcAft>
                <a:spcPts val="0"/>
              </a:spcAft>
              <a:buSzPts val="2000"/>
              <a:buChar char="●"/>
            </a:pPr>
            <a:r>
              <a:rPr lang="en-US" sz="2000"/>
              <a:t>Stay calm, do not fidget or twiddle your thumb.</a:t>
            </a:r>
            <a:endParaRPr sz="2000"/>
          </a:p>
          <a:p>
            <a:pPr indent="-355600" lvl="0" marL="457200" rtl="0" algn="l">
              <a:lnSpc>
                <a:spcPct val="115000"/>
              </a:lnSpc>
              <a:spcBef>
                <a:spcPts val="0"/>
              </a:spcBef>
              <a:spcAft>
                <a:spcPts val="0"/>
              </a:spcAft>
              <a:buSzPts val="2000"/>
              <a:buChar char="●"/>
            </a:pPr>
            <a:r>
              <a:rPr lang="en-US" sz="2000"/>
              <a:t>Carry a neat folder containing all relevant documents.</a:t>
            </a:r>
            <a:endParaRPr sz="2000"/>
          </a:p>
          <a:p>
            <a:pPr indent="-355600" lvl="0" marL="457200" rtl="0" algn="l">
              <a:lnSpc>
                <a:spcPct val="115000"/>
              </a:lnSpc>
              <a:spcBef>
                <a:spcPts val="0"/>
              </a:spcBef>
              <a:spcAft>
                <a:spcPts val="0"/>
              </a:spcAft>
              <a:buSzPts val="2000"/>
              <a:buChar char="●"/>
            </a:pPr>
            <a:r>
              <a:rPr lang="en-US" sz="2000"/>
              <a:t>Show a real interest in the job.</a:t>
            </a:r>
            <a:endParaRPr sz="2000"/>
          </a:p>
          <a:p>
            <a:pPr indent="-355600" lvl="0" marL="457200" rtl="0" algn="l">
              <a:lnSpc>
                <a:spcPct val="115000"/>
              </a:lnSpc>
              <a:spcBef>
                <a:spcPts val="0"/>
              </a:spcBef>
              <a:spcAft>
                <a:spcPts val="0"/>
              </a:spcAft>
              <a:buSzPts val="2000"/>
              <a:buChar char="●"/>
            </a:pPr>
            <a:r>
              <a:rPr lang="en-US" sz="2000"/>
              <a:t>Speak clearly and use appropriate non verbal communication.</a:t>
            </a:r>
            <a:endParaRPr sz="2000"/>
          </a:p>
          <a:p>
            <a:pPr indent="-355600" lvl="0" marL="457200" rtl="0" algn="l">
              <a:lnSpc>
                <a:spcPct val="115000"/>
              </a:lnSpc>
              <a:spcBef>
                <a:spcPts val="0"/>
              </a:spcBef>
              <a:spcAft>
                <a:spcPts val="0"/>
              </a:spcAft>
              <a:buSzPts val="2000"/>
              <a:buChar char="●"/>
            </a:pPr>
            <a:r>
              <a:rPr lang="en-US" sz="2000"/>
              <a:t>Use positive words as enthusiastic, enjoy, passionate, striving to be my best, etc.</a:t>
            </a:r>
            <a:endParaRPr sz="2000"/>
          </a:p>
          <a:p>
            <a:pPr indent="-355600" lvl="0" marL="457200" rtl="0" algn="l">
              <a:lnSpc>
                <a:spcPct val="115000"/>
              </a:lnSpc>
              <a:spcBef>
                <a:spcPts val="0"/>
              </a:spcBef>
              <a:spcAft>
                <a:spcPts val="0"/>
              </a:spcAft>
              <a:buSzPts val="2000"/>
              <a:buChar char="●"/>
            </a:pPr>
            <a:r>
              <a:rPr lang="en-US" sz="2000"/>
              <a:t>Do not answer the question you did not understand, ask for clarification.</a:t>
            </a:r>
            <a:endParaRPr sz="2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g13b57b2f9d0_0_415"/>
          <p:cNvSpPr txBox="1"/>
          <p:nvPr>
            <p:ph idx="1" type="body"/>
          </p:nvPr>
        </p:nvSpPr>
        <p:spPr>
          <a:xfrm>
            <a:off x="731525" y="683000"/>
            <a:ext cx="7680900" cy="56274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SzPts val="1018"/>
              <a:buNone/>
            </a:pPr>
            <a:r>
              <a:rPr b="1" lang="en-US" sz="3530">
                <a:solidFill>
                  <a:srgbClr val="0000FF"/>
                </a:solidFill>
              </a:rPr>
              <a:t>Common Interview Questions</a:t>
            </a:r>
            <a:endParaRPr b="1" sz="3530">
              <a:solidFill>
                <a:srgbClr val="0000FF"/>
              </a:solidFill>
            </a:endParaRPr>
          </a:p>
          <a:p>
            <a:pPr indent="0" lvl="0" marL="182880" rtl="0" algn="l">
              <a:lnSpc>
                <a:spcPct val="80000"/>
              </a:lnSpc>
              <a:spcBef>
                <a:spcPts val="0"/>
              </a:spcBef>
              <a:spcAft>
                <a:spcPts val="0"/>
              </a:spcAft>
              <a:buSzPts val="1018"/>
              <a:buNone/>
            </a:pPr>
            <a:r>
              <a:t/>
            </a:r>
            <a:endParaRPr b="1" sz="3530"/>
          </a:p>
          <a:p>
            <a:pPr indent="-198755" lvl="0" marL="640080" rtl="0" algn="l">
              <a:lnSpc>
                <a:spcPct val="100000"/>
              </a:lnSpc>
              <a:spcBef>
                <a:spcPts val="0"/>
              </a:spcBef>
              <a:spcAft>
                <a:spcPts val="0"/>
              </a:spcAft>
              <a:buSzPts val="2050"/>
              <a:buChar char="➢"/>
            </a:pPr>
            <a:r>
              <a:rPr b="1" lang="en-US" sz="2050"/>
              <a:t>Tell me about yourself.</a:t>
            </a:r>
            <a:endParaRPr b="1" sz="2050"/>
          </a:p>
          <a:p>
            <a:pPr indent="-198755" lvl="0" marL="640080" rtl="0" algn="l">
              <a:lnSpc>
                <a:spcPct val="100000"/>
              </a:lnSpc>
              <a:spcBef>
                <a:spcPts val="900"/>
              </a:spcBef>
              <a:spcAft>
                <a:spcPts val="0"/>
              </a:spcAft>
              <a:buSzPts val="2050"/>
              <a:buChar char="➢"/>
            </a:pPr>
            <a:r>
              <a:rPr b="1" lang="en-US" sz="2050"/>
              <a:t>What is your greatest strength?</a:t>
            </a:r>
            <a:endParaRPr b="1" sz="2050"/>
          </a:p>
          <a:p>
            <a:pPr indent="-198755" lvl="0" marL="640080" rtl="0" algn="l">
              <a:lnSpc>
                <a:spcPct val="100000"/>
              </a:lnSpc>
              <a:spcBef>
                <a:spcPts val="900"/>
              </a:spcBef>
              <a:spcAft>
                <a:spcPts val="0"/>
              </a:spcAft>
              <a:buSzPts val="2050"/>
              <a:buChar char="➢"/>
            </a:pPr>
            <a:r>
              <a:rPr b="1" lang="en-US" sz="2050"/>
              <a:t>What is your greatest weakness?</a:t>
            </a:r>
            <a:endParaRPr b="1" sz="2050"/>
          </a:p>
          <a:p>
            <a:pPr indent="-198755" lvl="0" marL="640080" rtl="0" algn="l">
              <a:lnSpc>
                <a:spcPct val="100000"/>
              </a:lnSpc>
              <a:spcBef>
                <a:spcPts val="900"/>
              </a:spcBef>
              <a:spcAft>
                <a:spcPts val="0"/>
              </a:spcAft>
              <a:buSzPts val="2050"/>
              <a:buChar char="➢"/>
            </a:pPr>
            <a:r>
              <a:rPr b="1" lang="en-US" sz="2050"/>
              <a:t>Where do you see yourself in five years?</a:t>
            </a:r>
            <a:endParaRPr b="1" sz="2050"/>
          </a:p>
          <a:p>
            <a:pPr indent="-198755" lvl="0" marL="640080" rtl="0" algn="l">
              <a:lnSpc>
                <a:spcPct val="100000"/>
              </a:lnSpc>
              <a:spcBef>
                <a:spcPts val="900"/>
              </a:spcBef>
              <a:spcAft>
                <a:spcPts val="0"/>
              </a:spcAft>
              <a:buSzPts val="2050"/>
              <a:buChar char="➢"/>
            </a:pPr>
            <a:r>
              <a:rPr b="1" lang="en-US" sz="2050"/>
              <a:t>W</a:t>
            </a:r>
            <a:r>
              <a:rPr b="1" lang="en-US" sz="2050"/>
              <a:t>hy should we hire you?</a:t>
            </a:r>
            <a:endParaRPr b="1" sz="2050"/>
          </a:p>
          <a:p>
            <a:pPr indent="-198755" lvl="0" marL="640080" rtl="0" algn="l">
              <a:lnSpc>
                <a:spcPct val="100000"/>
              </a:lnSpc>
              <a:spcBef>
                <a:spcPts val="900"/>
              </a:spcBef>
              <a:spcAft>
                <a:spcPts val="0"/>
              </a:spcAft>
              <a:buSzPts val="2050"/>
              <a:buChar char="➢"/>
            </a:pPr>
            <a:r>
              <a:rPr b="1" lang="en-US" sz="2050"/>
              <a:t>Why do you want this position?</a:t>
            </a:r>
            <a:endParaRPr b="1" sz="2050"/>
          </a:p>
          <a:p>
            <a:pPr indent="-198755" lvl="0" marL="640080" rtl="0" algn="l">
              <a:lnSpc>
                <a:spcPct val="100000"/>
              </a:lnSpc>
              <a:spcBef>
                <a:spcPts val="900"/>
              </a:spcBef>
              <a:spcAft>
                <a:spcPts val="0"/>
              </a:spcAft>
              <a:buSzPts val="2050"/>
              <a:buChar char="➢"/>
            </a:pPr>
            <a:r>
              <a:rPr b="1" lang="en-US" sz="2050"/>
              <a:t>Why do you want to leave your current job?</a:t>
            </a:r>
            <a:endParaRPr b="1" sz="2050"/>
          </a:p>
          <a:p>
            <a:pPr indent="-198755" lvl="0" marL="640080" rtl="0" algn="l">
              <a:lnSpc>
                <a:spcPct val="100000"/>
              </a:lnSpc>
              <a:spcBef>
                <a:spcPts val="900"/>
              </a:spcBef>
              <a:spcAft>
                <a:spcPts val="0"/>
              </a:spcAft>
              <a:buSzPts val="2050"/>
              <a:buChar char="➢"/>
            </a:pPr>
            <a:r>
              <a:rPr b="1" lang="en-US" sz="2050"/>
              <a:t>What kind of work environment do you expect?</a:t>
            </a:r>
            <a:endParaRPr b="1" sz="2050"/>
          </a:p>
          <a:p>
            <a:pPr indent="-198755" lvl="0" marL="640080" rtl="0" algn="l">
              <a:lnSpc>
                <a:spcPct val="100000"/>
              </a:lnSpc>
              <a:spcBef>
                <a:spcPts val="900"/>
              </a:spcBef>
              <a:spcAft>
                <a:spcPts val="0"/>
              </a:spcAft>
              <a:buSzPts val="2050"/>
              <a:buChar char="➢"/>
            </a:pPr>
            <a:r>
              <a:rPr b="1" lang="en-US" sz="2050"/>
              <a:t>Tell me about the toughest decision you had to make in the past six months.</a:t>
            </a:r>
            <a:endParaRPr b="1" sz="2050"/>
          </a:p>
          <a:p>
            <a:pPr indent="-198755" lvl="0" marL="640080" rtl="0" algn="l">
              <a:lnSpc>
                <a:spcPct val="100000"/>
              </a:lnSpc>
              <a:spcBef>
                <a:spcPts val="900"/>
              </a:spcBef>
              <a:spcAft>
                <a:spcPts val="0"/>
              </a:spcAft>
              <a:buSzPts val="2050"/>
              <a:buChar char="➢"/>
            </a:pPr>
            <a:r>
              <a:rPr b="1" lang="en-US" sz="2050"/>
              <a:t>How do you deal with pressure or stressful situations?</a:t>
            </a:r>
            <a:endParaRPr b="1" sz="2050"/>
          </a:p>
          <a:p>
            <a:pPr indent="0" lvl="0" marL="0" rtl="0" algn="l">
              <a:lnSpc>
                <a:spcPct val="80000"/>
              </a:lnSpc>
              <a:spcBef>
                <a:spcPts val="900"/>
              </a:spcBef>
              <a:spcAft>
                <a:spcPts val="0"/>
              </a:spcAft>
              <a:buSzPts val="1665"/>
              <a:buNone/>
            </a:pPr>
            <a:r>
              <a:t/>
            </a:r>
            <a:endParaRPr b="1" sz="2050"/>
          </a:p>
          <a:p>
            <a:pPr indent="-68579" lvl="0" marL="182880" rtl="0" algn="l">
              <a:lnSpc>
                <a:spcPct val="80000"/>
              </a:lnSpc>
              <a:spcBef>
                <a:spcPts val="900"/>
              </a:spcBef>
              <a:spcAft>
                <a:spcPts val="0"/>
              </a:spcAft>
              <a:buSzPts val="1665"/>
              <a:buNone/>
            </a:pPr>
            <a:r>
              <a:t/>
            </a:r>
            <a:endParaRPr sz="205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13b57b2f9d0_0_112"/>
          <p:cNvSpPr txBox="1"/>
          <p:nvPr>
            <p:ph idx="1" type="body"/>
          </p:nvPr>
        </p:nvSpPr>
        <p:spPr>
          <a:xfrm>
            <a:off x="506425" y="368300"/>
            <a:ext cx="7926000" cy="6017100"/>
          </a:xfrm>
          <a:prstGeom prst="rect">
            <a:avLst/>
          </a:prstGeom>
          <a:noFill/>
          <a:ln>
            <a:noFill/>
          </a:ln>
        </p:spPr>
        <p:txBody>
          <a:bodyPr anchorCtr="0" anchor="t" bIns="45700" lIns="91425" spcFirstLastPara="1" rIns="91425" wrap="square" tIns="45700">
            <a:noAutofit/>
          </a:bodyPr>
          <a:lstStyle/>
          <a:p>
            <a:pPr indent="-198755" lvl="0" marL="182880" rtl="0" algn="just">
              <a:lnSpc>
                <a:spcPct val="90000"/>
              </a:lnSpc>
              <a:spcBef>
                <a:spcPts val="900"/>
              </a:spcBef>
              <a:spcAft>
                <a:spcPts val="0"/>
              </a:spcAft>
              <a:buSzPts val="2100"/>
              <a:buChar char="◦"/>
            </a:pPr>
            <a:r>
              <a:rPr lang="en-US" sz="2100"/>
              <a:t>MT College of Engineering and Management is quite a busy place these days like all other colleges. The students in their last semester are undergoing the placements. They are preparing their level best. Some of the students of the college have been picked by the companies, but some others have not been so lucky. Amit Dubey is also one of them. He has become depressed for he has not been selected by any of the companies. His academic record is very good. But why is it so that he is unable to make it in the interviews? </a:t>
            </a:r>
            <a:endParaRPr sz="1900"/>
          </a:p>
          <a:p>
            <a:pPr indent="-198755" lvl="0" marL="182880" rtl="0" algn="just">
              <a:lnSpc>
                <a:spcPct val="90000"/>
              </a:lnSpc>
              <a:spcBef>
                <a:spcPts val="900"/>
              </a:spcBef>
              <a:spcAft>
                <a:spcPts val="0"/>
              </a:spcAft>
              <a:buSzPts val="2100"/>
              <a:buChar char="◦"/>
            </a:pPr>
            <a:r>
              <a:rPr lang="en-US" sz="2100"/>
              <a:t>He has already been interviewed by three companies. This failure is bothering him so much that he has become diffident person and is also suffering from insomnia. However, the solution to the problem doesn’t lie in getting disturbed but after knowing this, Siddhant, his senior met him and tried to know about the questions that were asked and how Amit has responded. To Siddhanth’s surprise, the answers given by Amit were not all that bad. He analyzed the whole situation and tried to make him understand the proper use of body language, how to improve his enthusiasm level, and develop an art of becoming assertive while answering. After a rigorous training of two weeks, he got through an interview in one of the multinational companies, with a handsome salary package.</a:t>
            </a: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
          <p:cNvSpPr txBox="1"/>
          <p:nvPr>
            <p:ph type="title"/>
          </p:nvPr>
        </p:nvSpPr>
        <p:spPr>
          <a:xfrm>
            <a:off x="836570" y="372469"/>
            <a:ext cx="7680900" cy="1371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4000"/>
              <a:buFont typeface="Century Gothic"/>
              <a:buNone/>
            </a:pPr>
            <a:r>
              <a:rPr b="1" lang="en-US"/>
              <a:t>What is a mock interview?</a:t>
            </a:r>
            <a:endParaRPr b="1"/>
          </a:p>
        </p:txBody>
      </p:sp>
      <p:sp>
        <p:nvSpPr>
          <p:cNvPr id="218" name="Google Shape;218;p2"/>
          <p:cNvSpPr txBox="1"/>
          <p:nvPr>
            <p:ph idx="1" type="body"/>
          </p:nvPr>
        </p:nvSpPr>
        <p:spPr>
          <a:xfrm>
            <a:off x="328750" y="292825"/>
            <a:ext cx="8478900" cy="61527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rmAutofit/>
          </a:bodyPr>
          <a:lstStyle/>
          <a:p>
            <a:pPr indent="0" lvl="0" marL="457200" rtl="0" algn="l">
              <a:lnSpc>
                <a:spcPct val="100000"/>
              </a:lnSpc>
              <a:spcBef>
                <a:spcPts val="0"/>
              </a:spcBef>
              <a:spcAft>
                <a:spcPts val="0"/>
              </a:spcAft>
              <a:buNone/>
            </a:pPr>
            <a:r>
              <a:t/>
            </a:r>
            <a:endParaRPr sz="2400">
              <a:solidFill>
                <a:srgbClr val="000000"/>
              </a:solidFill>
              <a:latin typeface="Garamond"/>
              <a:ea typeface="Garamond"/>
              <a:cs typeface="Garamond"/>
              <a:sym typeface="Garamond"/>
            </a:endParaRPr>
          </a:p>
          <a:p>
            <a:pPr indent="0" lvl="0" marL="457200" rtl="0" algn="l">
              <a:lnSpc>
                <a:spcPct val="100000"/>
              </a:lnSpc>
              <a:spcBef>
                <a:spcPts val="0"/>
              </a:spcBef>
              <a:spcAft>
                <a:spcPts val="0"/>
              </a:spcAft>
              <a:buNone/>
            </a:pPr>
            <a:r>
              <a:t/>
            </a:r>
            <a:endParaRPr sz="2400">
              <a:solidFill>
                <a:srgbClr val="000000"/>
              </a:solidFill>
              <a:latin typeface="Garamond"/>
              <a:ea typeface="Garamond"/>
              <a:cs typeface="Garamond"/>
              <a:sym typeface="Garamond"/>
            </a:endParaRPr>
          </a:p>
          <a:p>
            <a:pPr indent="0" lvl="0" marL="457200" rtl="0" algn="l">
              <a:lnSpc>
                <a:spcPct val="100000"/>
              </a:lnSpc>
              <a:spcBef>
                <a:spcPts val="0"/>
              </a:spcBef>
              <a:spcAft>
                <a:spcPts val="0"/>
              </a:spcAft>
              <a:buNone/>
            </a:pPr>
            <a:r>
              <a:t/>
            </a:r>
            <a:endParaRPr sz="2400">
              <a:solidFill>
                <a:srgbClr val="000000"/>
              </a:solidFill>
              <a:latin typeface="Garamond"/>
              <a:ea typeface="Garamond"/>
              <a:cs typeface="Garamond"/>
              <a:sym typeface="Garamond"/>
            </a:endParaRPr>
          </a:p>
          <a:p>
            <a:pPr indent="0" lvl="0" marL="457200" rtl="0" algn="l">
              <a:lnSpc>
                <a:spcPct val="100000"/>
              </a:lnSpc>
              <a:spcBef>
                <a:spcPts val="0"/>
              </a:spcBef>
              <a:spcAft>
                <a:spcPts val="0"/>
              </a:spcAft>
              <a:buNone/>
            </a:pPr>
            <a:r>
              <a:t/>
            </a:r>
            <a:endParaRPr sz="2400">
              <a:solidFill>
                <a:srgbClr val="000000"/>
              </a:solidFill>
              <a:latin typeface="Garamond"/>
              <a:ea typeface="Garamond"/>
              <a:cs typeface="Garamond"/>
              <a:sym typeface="Garamond"/>
            </a:endParaRPr>
          </a:p>
          <a:p>
            <a:pPr indent="0" lvl="0" marL="457200" rtl="0" algn="l">
              <a:lnSpc>
                <a:spcPct val="100000"/>
              </a:lnSpc>
              <a:spcBef>
                <a:spcPts val="0"/>
              </a:spcBef>
              <a:spcAft>
                <a:spcPts val="0"/>
              </a:spcAft>
              <a:buNone/>
            </a:pPr>
            <a:r>
              <a:t/>
            </a:r>
            <a:endParaRPr sz="2400">
              <a:solidFill>
                <a:srgbClr val="000000"/>
              </a:solidFill>
              <a:latin typeface="Garamond"/>
              <a:ea typeface="Garamond"/>
              <a:cs typeface="Garamond"/>
              <a:sym typeface="Garamond"/>
            </a:endParaRPr>
          </a:p>
          <a:p>
            <a:pPr indent="-381000" lvl="0" marL="457200" rtl="0" algn="l">
              <a:lnSpc>
                <a:spcPct val="100000"/>
              </a:lnSpc>
              <a:spcBef>
                <a:spcPts val="0"/>
              </a:spcBef>
              <a:spcAft>
                <a:spcPts val="0"/>
              </a:spcAft>
              <a:buClr>
                <a:srgbClr val="000000"/>
              </a:buClr>
              <a:buSzPts val="2400"/>
              <a:buChar char="●"/>
            </a:pPr>
            <a:r>
              <a:rPr lang="en-US" sz="2400">
                <a:solidFill>
                  <a:srgbClr val="000000"/>
                </a:solidFill>
                <a:latin typeface="Garamond"/>
                <a:ea typeface="Garamond"/>
                <a:cs typeface="Garamond"/>
                <a:sym typeface="Garamond"/>
              </a:rPr>
              <a:t>An opportunity </a:t>
            </a:r>
            <a:r>
              <a:rPr b="1" lang="en-US" sz="2400">
                <a:solidFill>
                  <a:srgbClr val="000000"/>
                </a:solidFill>
                <a:latin typeface="Garamond"/>
                <a:ea typeface="Garamond"/>
                <a:cs typeface="Garamond"/>
                <a:sym typeface="Garamond"/>
              </a:rPr>
              <a:t>to practice</a:t>
            </a:r>
            <a:r>
              <a:rPr lang="en-US" sz="2400">
                <a:solidFill>
                  <a:srgbClr val="000000"/>
                </a:solidFill>
                <a:latin typeface="Garamond"/>
                <a:ea typeface="Garamond"/>
                <a:cs typeface="Garamond"/>
                <a:sym typeface="Garamond"/>
              </a:rPr>
              <a:t> for an interview and </a:t>
            </a:r>
            <a:r>
              <a:rPr b="1" lang="en-US" sz="2400">
                <a:solidFill>
                  <a:srgbClr val="000000"/>
                </a:solidFill>
                <a:latin typeface="Garamond"/>
                <a:ea typeface="Garamond"/>
                <a:cs typeface="Garamond"/>
                <a:sym typeface="Garamond"/>
              </a:rPr>
              <a:t>receive feedback. </a:t>
            </a:r>
            <a:endParaRPr b="1" sz="2400">
              <a:solidFill>
                <a:srgbClr val="000000"/>
              </a:solidFill>
              <a:latin typeface="Garamond"/>
              <a:ea typeface="Garamond"/>
              <a:cs typeface="Garamond"/>
              <a:sym typeface="Garamond"/>
            </a:endParaRPr>
          </a:p>
          <a:p>
            <a:pPr indent="0" lvl="0" marL="914400" rtl="0" algn="l">
              <a:lnSpc>
                <a:spcPct val="100000"/>
              </a:lnSpc>
              <a:spcBef>
                <a:spcPts val="0"/>
              </a:spcBef>
              <a:spcAft>
                <a:spcPts val="0"/>
              </a:spcAft>
              <a:buNone/>
            </a:pPr>
            <a:r>
              <a:t/>
            </a:r>
            <a:endParaRPr sz="2400">
              <a:solidFill>
                <a:srgbClr val="000000"/>
              </a:solidFill>
              <a:latin typeface="Garamond"/>
              <a:ea typeface="Garamond"/>
              <a:cs typeface="Garamond"/>
              <a:sym typeface="Garamond"/>
            </a:endParaRPr>
          </a:p>
          <a:p>
            <a:pPr indent="-381000" lvl="0" marL="457200" rtl="0" algn="l">
              <a:lnSpc>
                <a:spcPct val="100000"/>
              </a:lnSpc>
              <a:spcBef>
                <a:spcPts val="900"/>
              </a:spcBef>
              <a:spcAft>
                <a:spcPts val="0"/>
              </a:spcAft>
              <a:buClr>
                <a:srgbClr val="000000"/>
              </a:buClr>
              <a:buSzPts val="2400"/>
              <a:buChar char="●"/>
            </a:pPr>
            <a:r>
              <a:rPr lang="en-US" sz="2400">
                <a:solidFill>
                  <a:srgbClr val="000000"/>
                </a:solidFill>
                <a:latin typeface="Garamond"/>
                <a:ea typeface="Garamond"/>
                <a:cs typeface="Garamond"/>
                <a:sym typeface="Garamond"/>
              </a:rPr>
              <a:t>Helps you learn </a:t>
            </a:r>
            <a:r>
              <a:rPr b="1" lang="en-US" sz="2400">
                <a:solidFill>
                  <a:srgbClr val="000000"/>
                </a:solidFill>
                <a:latin typeface="Garamond"/>
                <a:ea typeface="Garamond"/>
                <a:cs typeface="Garamond"/>
                <a:sym typeface="Garamond"/>
              </a:rPr>
              <a:t>how to answer difficult questions</a:t>
            </a:r>
            <a:r>
              <a:rPr lang="en-US" sz="2400">
                <a:solidFill>
                  <a:srgbClr val="000000"/>
                </a:solidFill>
                <a:latin typeface="Garamond"/>
                <a:ea typeface="Garamond"/>
                <a:cs typeface="Garamond"/>
                <a:sym typeface="Garamond"/>
              </a:rPr>
              <a:t>, develop </a:t>
            </a:r>
            <a:r>
              <a:rPr b="1" lang="en-US" sz="2400">
                <a:solidFill>
                  <a:srgbClr val="000000"/>
                </a:solidFill>
                <a:latin typeface="Garamond"/>
                <a:ea typeface="Garamond"/>
                <a:cs typeface="Garamond"/>
                <a:sym typeface="Garamond"/>
              </a:rPr>
              <a:t>interview strategies</a:t>
            </a:r>
            <a:r>
              <a:rPr lang="en-US" sz="2400">
                <a:solidFill>
                  <a:srgbClr val="000000"/>
                </a:solidFill>
                <a:latin typeface="Garamond"/>
                <a:ea typeface="Garamond"/>
                <a:cs typeface="Garamond"/>
                <a:sym typeface="Garamond"/>
              </a:rPr>
              <a:t>, improve your </a:t>
            </a:r>
            <a:r>
              <a:rPr b="1" lang="en-US" sz="2400">
                <a:solidFill>
                  <a:srgbClr val="000000"/>
                </a:solidFill>
                <a:latin typeface="Garamond"/>
                <a:ea typeface="Garamond"/>
                <a:cs typeface="Garamond"/>
                <a:sym typeface="Garamond"/>
              </a:rPr>
              <a:t>communication skills</a:t>
            </a:r>
            <a:r>
              <a:rPr lang="en-US" sz="2400">
                <a:solidFill>
                  <a:srgbClr val="000000"/>
                </a:solidFill>
                <a:latin typeface="Garamond"/>
                <a:ea typeface="Garamond"/>
                <a:cs typeface="Garamond"/>
                <a:sym typeface="Garamond"/>
              </a:rPr>
              <a:t>, and</a:t>
            </a:r>
            <a:r>
              <a:rPr b="1" lang="en-US" sz="2400">
                <a:solidFill>
                  <a:srgbClr val="000000"/>
                </a:solidFill>
                <a:latin typeface="Garamond"/>
                <a:ea typeface="Garamond"/>
                <a:cs typeface="Garamond"/>
                <a:sym typeface="Garamond"/>
              </a:rPr>
              <a:t> reduce your stress</a:t>
            </a:r>
            <a:r>
              <a:rPr lang="en-US" sz="2400">
                <a:solidFill>
                  <a:srgbClr val="000000"/>
                </a:solidFill>
                <a:latin typeface="Garamond"/>
                <a:ea typeface="Garamond"/>
                <a:cs typeface="Garamond"/>
                <a:sym typeface="Garamond"/>
              </a:rPr>
              <a:t> before an actual job interview. </a:t>
            </a:r>
            <a:endParaRPr sz="2400">
              <a:solidFill>
                <a:srgbClr val="000000"/>
              </a:solidFill>
              <a:latin typeface="Garamond"/>
              <a:ea typeface="Garamond"/>
              <a:cs typeface="Garamond"/>
              <a:sym typeface="Garamond"/>
            </a:endParaRPr>
          </a:p>
          <a:p>
            <a:pPr indent="0" lvl="0" marL="0" rtl="0" algn="l">
              <a:lnSpc>
                <a:spcPct val="100000"/>
              </a:lnSpc>
              <a:spcBef>
                <a:spcPts val="900"/>
              </a:spcBef>
              <a:spcAft>
                <a:spcPts val="0"/>
              </a:spcAft>
              <a:buNone/>
            </a:pPr>
            <a:r>
              <a:t/>
            </a:r>
            <a:endParaRPr sz="2400">
              <a:solidFill>
                <a:srgbClr val="000000"/>
              </a:solidFill>
              <a:latin typeface="Garamond"/>
              <a:ea typeface="Garamond"/>
              <a:cs typeface="Garamond"/>
              <a:sym typeface="Garamond"/>
            </a:endParaRPr>
          </a:p>
          <a:p>
            <a:pPr indent="-381000" lvl="0" marL="457200" rtl="0" algn="just">
              <a:spcBef>
                <a:spcPts val="900"/>
              </a:spcBef>
              <a:spcAft>
                <a:spcPts val="0"/>
              </a:spcAft>
              <a:buClr>
                <a:srgbClr val="000000"/>
              </a:buClr>
              <a:buSzPts val="2400"/>
              <a:buChar char="●"/>
            </a:pPr>
            <a:r>
              <a:rPr lang="en-US" sz="2400">
                <a:solidFill>
                  <a:srgbClr val="000000"/>
                </a:solidFill>
                <a:latin typeface="Garamond"/>
                <a:ea typeface="Garamond"/>
                <a:cs typeface="Garamond"/>
                <a:sym typeface="Garamond"/>
              </a:rPr>
              <a:t>Teaches you </a:t>
            </a:r>
            <a:r>
              <a:rPr b="1" lang="en-US" sz="2400">
                <a:solidFill>
                  <a:srgbClr val="000000"/>
                </a:solidFill>
                <a:latin typeface="Garamond"/>
                <a:ea typeface="Garamond"/>
                <a:cs typeface="Garamond"/>
                <a:sym typeface="Garamond"/>
              </a:rPr>
              <a:t>how to market your skills and qualifications</a:t>
            </a:r>
            <a:r>
              <a:rPr lang="en-US" sz="2400">
                <a:solidFill>
                  <a:srgbClr val="000000"/>
                </a:solidFill>
                <a:latin typeface="Garamond"/>
                <a:ea typeface="Garamond"/>
                <a:cs typeface="Garamond"/>
                <a:sym typeface="Garamond"/>
              </a:rPr>
              <a:t>.</a:t>
            </a:r>
            <a:endParaRPr sz="2400">
              <a:solidFill>
                <a:srgbClr val="000000"/>
              </a:solidFill>
              <a:latin typeface="Garamond"/>
              <a:ea typeface="Garamond"/>
              <a:cs typeface="Garamond"/>
              <a:sym typeface="Garamond"/>
            </a:endParaRPr>
          </a:p>
          <a:p>
            <a:pPr indent="0" lvl="0" marL="457200" rtl="0" algn="l">
              <a:lnSpc>
                <a:spcPct val="100000"/>
              </a:lnSpc>
              <a:spcBef>
                <a:spcPts val="900"/>
              </a:spcBef>
              <a:spcAft>
                <a:spcPts val="0"/>
              </a:spcAft>
              <a:buNone/>
            </a:pPr>
            <a:r>
              <a:t/>
            </a:r>
            <a:endParaRPr sz="2400">
              <a:solidFill>
                <a:srgbClr val="000000"/>
              </a:solidFill>
              <a:latin typeface="Garamond"/>
              <a:ea typeface="Garamond"/>
              <a:cs typeface="Garamond"/>
              <a:sym typeface="Garamon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13b57b2f9d0_0_617"/>
          <p:cNvSpPr txBox="1"/>
          <p:nvPr>
            <p:ph type="title"/>
          </p:nvPr>
        </p:nvSpPr>
        <p:spPr>
          <a:xfrm>
            <a:off x="1172717" y="2424988"/>
            <a:ext cx="6803100" cy="25878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83000"/>
              </a:lnSpc>
              <a:spcBef>
                <a:spcPts val="0"/>
              </a:spcBef>
              <a:spcAft>
                <a:spcPts val="0"/>
              </a:spcAft>
              <a:buClr>
                <a:srgbClr val="262626"/>
              </a:buClr>
              <a:buSzPct val="111111"/>
              <a:buFont typeface="Century Gothic"/>
              <a:buNone/>
            </a:pPr>
            <a:r>
              <a:rPr lang="en-US" sz="5580"/>
              <a:t>PREPARATION AND PRACTICE FOR INTERVIEW AS A STUDENT AND AS JOB APPLICANT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13b57b2f9d0_0_718"/>
          <p:cNvSpPr txBox="1"/>
          <p:nvPr>
            <p:ph type="title"/>
          </p:nvPr>
        </p:nvSpPr>
        <p:spPr>
          <a:xfrm>
            <a:off x="731525" y="457901"/>
            <a:ext cx="7680900" cy="825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4000"/>
              <a:buFont typeface="Century Gothic"/>
              <a:buNone/>
            </a:pPr>
            <a:r>
              <a:rPr b="1" lang="en-US"/>
              <a:t>Pre-interview preparation</a:t>
            </a:r>
            <a:endParaRPr b="1"/>
          </a:p>
        </p:txBody>
      </p:sp>
      <p:sp>
        <p:nvSpPr>
          <p:cNvPr id="229" name="Google Shape;229;g13b57b2f9d0_0_718"/>
          <p:cNvSpPr txBox="1"/>
          <p:nvPr>
            <p:ph idx="1" type="body"/>
          </p:nvPr>
        </p:nvSpPr>
        <p:spPr>
          <a:xfrm>
            <a:off x="823950" y="1632075"/>
            <a:ext cx="7758300" cy="3931800"/>
          </a:xfrm>
          <a:prstGeom prst="rect">
            <a:avLst/>
          </a:prstGeom>
          <a:noFill/>
          <a:ln>
            <a:noFill/>
          </a:ln>
        </p:spPr>
        <p:txBody>
          <a:bodyPr anchorCtr="0" anchor="t" bIns="45700" lIns="91425" spcFirstLastPara="1" rIns="91425" wrap="square" tIns="45700">
            <a:noAutofit/>
          </a:bodyPr>
          <a:lstStyle/>
          <a:p>
            <a:pPr indent="-182880" lvl="0" marL="182880" rtl="0" algn="just">
              <a:lnSpc>
                <a:spcPct val="100000"/>
              </a:lnSpc>
              <a:spcBef>
                <a:spcPts val="0"/>
              </a:spcBef>
              <a:spcAft>
                <a:spcPts val="0"/>
              </a:spcAft>
              <a:buSzPts val="1800"/>
              <a:buChar char="➢"/>
            </a:pPr>
            <a:r>
              <a:rPr b="1" lang="en-US" sz="2400"/>
              <a:t>S</a:t>
            </a:r>
            <a:r>
              <a:rPr b="1" lang="en-US" sz="2400"/>
              <a:t>tart preparing</a:t>
            </a:r>
            <a:r>
              <a:rPr lang="en-US" sz="2400"/>
              <a:t> for your interview systematically before </a:t>
            </a:r>
            <a:r>
              <a:rPr lang="en-US" sz="2400"/>
              <a:t>your interview call letter.</a:t>
            </a:r>
            <a:r>
              <a:rPr lang="en-US" sz="2400"/>
              <a:t> </a:t>
            </a:r>
            <a:endParaRPr sz="2400"/>
          </a:p>
          <a:p>
            <a:pPr indent="-182880" lvl="0" marL="182880" rtl="0" algn="just">
              <a:lnSpc>
                <a:spcPct val="100000"/>
              </a:lnSpc>
              <a:spcBef>
                <a:spcPts val="0"/>
              </a:spcBef>
              <a:spcAft>
                <a:spcPts val="0"/>
              </a:spcAft>
              <a:buSzPts val="1800"/>
              <a:buChar char="➢"/>
            </a:pPr>
            <a:r>
              <a:rPr b="1" lang="en-US" sz="2400"/>
              <a:t>P</a:t>
            </a:r>
            <a:r>
              <a:rPr b="1" lang="en-US" sz="2400"/>
              <a:t>roper homework </a:t>
            </a:r>
            <a:r>
              <a:rPr lang="en-US" sz="2400"/>
              <a:t>helps you win more than half the battle. </a:t>
            </a:r>
            <a:endParaRPr sz="2400"/>
          </a:p>
          <a:p>
            <a:pPr indent="-182880" lvl="0" marL="182880" rtl="0" algn="just">
              <a:lnSpc>
                <a:spcPct val="100000"/>
              </a:lnSpc>
              <a:spcBef>
                <a:spcPts val="900"/>
              </a:spcBef>
              <a:spcAft>
                <a:spcPts val="0"/>
              </a:spcAft>
              <a:buClr>
                <a:srgbClr val="262626"/>
              </a:buClr>
              <a:buSzPts val="1800"/>
              <a:buChar char="➢"/>
            </a:pPr>
            <a:r>
              <a:rPr lang="en-US" sz="2400"/>
              <a:t>It boosts your </a:t>
            </a:r>
            <a:r>
              <a:rPr b="1" lang="en-US" sz="2400"/>
              <a:t>confidence level (</a:t>
            </a:r>
            <a:r>
              <a:rPr lang="en-US" sz="2400"/>
              <a:t>to support your</a:t>
            </a:r>
            <a:r>
              <a:rPr b="1" lang="en-US" sz="2400"/>
              <a:t> candidature</a:t>
            </a:r>
            <a:r>
              <a:rPr lang="en-US" sz="2400"/>
              <a:t> and to deal with </a:t>
            </a:r>
            <a:r>
              <a:rPr b="1" lang="en-US" sz="2400"/>
              <a:t>anxiety as well as with stress </a:t>
            </a:r>
            <a:r>
              <a:rPr lang="en-US" sz="2400"/>
              <a:t>questions.)</a:t>
            </a:r>
            <a:endParaRPr sz="2400"/>
          </a:p>
          <a:p>
            <a:pPr indent="-182880" lvl="0" marL="182880" rtl="0" algn="just">
              <a:lnSpc>
                <a:spcPct val="100000"/>
              </a:lnSpc>
              <a:spcBef>
                <a:spcPts val="900"/>
              </a:spcBef>
              <a:spcAft>
                <a:spcPts val="0"/>
              </a:spcAft>
              <a:buClr>
                <a:srgbClr val="262626"/>
              </a:buClr>
              <a:buSzPts val="1800"/>
              <a:buChar char="➢"/>
            </a:pPr>
            <a:r>
              <a:rPr b="1" lang="en-US" sz="2400"/>
              <a:t>The best jobseekers not only prepare answers to typical interview questions but also anticipate the type of interview expected</a:t>
            </a:r>
            <a:r>
              <a:rPr lang="en-US" sz="2400"/>
              <a:t>. </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g13b57b2f9d0_0_723"/>
          <p:cNvSpPr txBox="1"/>
          <p:nvPr>
            <p:ph type="title"/>
          </p:nvPr>
        </p:nvSpPr>
        <p:spPr>
          <a:xfrm>
            <a:off x="731525" y="382875"/>
            <a:ext cx="7680900" cy="750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4000"/>
              <a:buFont typeface="Century Gothic"/>
              <a:buNone/>
            </a:pPr>
            <a:r>
              <a:rPr b="1" lang="en-US"/>
              <a:t>Analyze Yourself</a:t>
            </a:r>
            <a:endParaRPr b="1"/>
          </a:p>
        </p:txBody>
      </p:sp>
      <p:sp>
        <p:nvSpPr>
          <p:cNvPr id="235" name="Google Shape;235;g13b57b2f9d0_0_723"/>
          <p:cNvSpPr txBox="1"/>
          <p:nvPr>
            <p:ph idx="1" type="body"/>
          </p:nvPr>
        </p:nvSpPr>
        <p:spPr>
          <a:xfrm>
            <a:off x="731525" y="1371675"/>
            <a:ext cx="7680900" cy="3762600"/>
          </a:xfrm>
          <a:prstGeom prst="rect">
            <a:avLst/>
          </a:prstGeom>
          <a:noFill/>
          <a:ln>
            <a:noFill/>
          </a:ln>
        </p:spPr>
        <p:txBody>
          <a:bodyPr anchorCtr="0" anchor="t" bIns="45700" lIns="91425" spcFirstLastPara="1" rIns="91425" wrap="square" tIns="45700">
            <a:noAutofit/>
          </a:bodyPr>
          <a:lstStyle/>
          <a:p>
            <a:pPr indent="-182880" lvl="0" marL="182880" rtl="0" algn="just">
              <a:lnSpc>
                <a:spcPct val="100000"/>
              </a:lnSpc>
              <a:spcBef>
                <a:spcPts val="0"/>
              </a:spcBef>
              <a:spcAft>
                <a:spcPts val="0"/>
              </a:spcAft>
              <a:buSzPts val="1800"/>
              <a:buChar char="➢"/>
            </a:pPr>
            <a:r>
              <a:rPr lang="en-US" sz="2400"/>
              <a:t>Start your homework with </a:t>
            </a:r>
            <a:r>
              <a:rPr b="1" lang="en-US" sz="2400"/>
              <a:t>self-analysis</a:t>
            </a:r>
            <a:r>
              <a:rPr lang="en-US" sz="2400"/>
              <a:t> to explore yourself as well as your past.</a:t>
            </a:r>
            <a:endParaRPr sz="2400"/>
          </a:p>
          <a:p>
            <a:pPr indent="-182880" lvl="0" marL="182880" rtl="0" algn="just">
              <a:lnSpc>
                <a:spcPct val="100000"/>
              </a:lnSpc>
              <a:spcBef>
                <a:spcPts val="900"/>
              </a:spcBef>
              <a:spcAft>
                <a:spcPts val="0"/>
              </a:spcAft>
              <a:buClr>
                <a:srgbClr val="262626"/>
              </a:buClr>
              <a:buSzPts val="1800"/>
              <a:buChar char="➢"/>
            </a:pPr>
            <a:r>
              <a:rPr lang="en-US" sz="2400"/>
              <a:t>Identify your </a:t>
            </a:r>
            <a:r>
              <a:rPr b="1" lang="en-US" sz="2400"/>
              <a:t>technical and personal skills</a:t>
            </a:r>
            <a:r>
              <a:rPr lang="en-US" sz="2400"/>
              <a:t>. Know your </a:t>
            </a:r>
            <a:r>
              <a:rPr b="1" lang="en-US" sz="2400"/>
              <a:t>strengths</a:t>
            </a:r>
            <a:r>
              <a:rPr lang="en-US" sz="2400"/>
              <a:t>—</a:t>
            </a:r>
            <a:r>
              <a:rPr b="1" lang="en-US" sz="2400"/>
              <a:t>at least three</a:t>
            </a:r>
            <a:r>
              <a:rPr lang="en-US" sz="2400"/>
              <a:t>—</a:t>
            </a:r>
            <a:r>
              <a:rPr b="1" lang="en-US" sz="2400"/>
              <a:t>relevant to the requirement of the job</a:t>
            </a:r>
            <a:r>
              <a:rPr lang="en-US" sz="2400"/>
              <a:t>. Rehearse speaking on them and </a:t>
            </a:r>
            <a:r>
              <a:rPr b="1" lang="en-US" sz="2400"/>
              <a:t>relate them to the requirement of the job</a:t>
            </a:r>
            <a:r>
              <a:rPr lang="en-US" sz="2400"/>
              <a:t>. Explore your </a:t>
            </a:r>
            <a:r>
              <a:rPr b="1" lang="en-US" sz="2400"/>
              <a:t>weaknesses</a:t>
            </a:r>
            <a:r>
              <a:rPr lang="en-US" sz="2400"/>
              <a:t> too, find out how you </a:t>
            </a:r>
            <a:r>
              <a:rPr b="1" lang="en-US" sz="2400"/>
              <a:t>utilize them positively </a:t>
            </a:r>
            <a:r>
              <a:rPr lang="en-US" sz="2400"/>
              <a:t>and what you are doing to overcome them. </a:t>
            </a:r>
            <a:endParaRPr sz="2400"/>
          </a:p>
          <a:p>
            <a:pPr indent="-182880" lvl="0" marL="182880" rtl="0" algn="just">
              <a:lnSpc>
                <a:spcPct val="100000"/>
              </a:lnSpc>
              <a:spcBef>
                <a:spcPts val="900"/>
              </a:spcBef>
              <a:spcAft>
                <a:spcPts val="0"/>
              </a:spcAft>
              <a:buClr>
                <a:srgbClr val="262626"/>
              </a:buClr>
              <a:buSzPts val="1800"/>
              <a:buChar char="➢"/>
            </a:pPr>
            <a:r>
              <a:rPr lang="en-US" sz="2400"/>
              <a:t>Be sure about your </a:t>
            </a:r>
            <a:r>
              <a:rPr b="1" lang="en-US" sz="2400"/>
              <a:t>short and long term career goals </a:t>
            </a:r>
            <a:r>
              <a:rPr lang="en-US" sz="2400"/>
              <a:t>and how you plan to achieve them. </a:t>
            </a:r>
            <a:r>
              <a:rPr b="1" lang="en-US" sz="2400"/>
              <a:t>Spot your special interests and hobbies</a:t>
            </a:r>
            <a:r>
              <a:rPr lang="en-US" sz="2400"/>
              <a:t>. </a:t>
            </a:r>
            <a:r>
              <a:rPr b="1" lang="en-US" sz="2400"/>
              <a:t>Assemble evidences </a:t>
            </a:r>
            <a:r>
              <a:rPr lang="en-US" sz="2400"/>
              <a:t>on how and what you have achieved in the past—</a:t>
            </a:r>
            <a:r>
              <a:rPr b="1" lang="en-US" sz="2400"/>
              <a:t>proof puts you ahead</a:t>
            </a:r>
            <a:r>
              <a:rPr lang="en-US" sz="2400"/>
              <a:t>. </a:t>
            </a:r>
            <a:endParaRPr sz="2400">
              <a:highlight>
                <a:srgbClr val="FFFF00"/>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g13b57b2f9d0_0_728"/>
          <p:cNvSpPr txBox="1"/>
          <p:nvPr>
            <p:ph type="title"/>
          </p:nvPr>
        </p:nvSpPr>
        <p:spPr>
          <a:xfrm>
            <a:off x="731525" y="412900"/>
            <a:ext cx="7680900" cy="750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4000"/>
              <a:buFont typeface="Century Gothic"/>
              <a:buNone/>
            </a:pPr>
            <a:r>
              <a:rPr b="1" lang="en-US"/>
              <a:t>Research the Organization</a:t>
            </a:r>
            <a:endParaRPr b="1"/>
          </a:p>
        </p:txBody>
      </p:sp>
      <p:sp>
        <p:nvSpPr>
          <p:cNvPr id="241" name="Google Shape;241;g13b57b2f9d0_0_728"/>
          <p:cNvSpPr txBox="1"/>
          <p:nvPr>
            <p:ph idx="1" type="body"/>
          </p:nvPr>
        </p:nvSpPr>
        <p:spPr>
          <a:xfrm>
            <a:off x="866600" y="1439400"/>
            <a:ext cx="7130400" cy="4856100"/>
          </a:xfrm>
          <a:prstGeom prst="rect">
            <a:avLst/>
          </a:prstGeom>
          <a:noFill/>
          <a:ln>
            <a:noFill/>
          </a:ln>
        </p:spPr>
        <p:txBody>
          <a:bodyPr anchorCtr="0" anchor="t" bIns="45700" lIns="91425" spcFirstLastPara="1" rIns="91425" wrap="square" tIns="45700">
            <a:noAutofit/>
          </a:bodyPr>
          <a:lstStyle/>
          <a:p>
            <a:pPr indent="-182880" lvl="0" marL="182880" rtl="0" algn="just">
              <a:lnSpc>
                <a:spcPct val="90000"/>
              </a:lnSpc>
              <a:spcBef>
                <a:spcPts val="0"/>
              </a:spcBef>
              <a:spcAft>
                <a:spcPts val="0"/>
              </a:spcAft>
              <a:buClr>
                <a:srgbClr val="000000"/>
              </a:buClr>
              <a:buSzPts val="1800"/>
              <a:buChar char="➢"/>
            </a:pPr>
            <a:r>
              <a:rPr lang="en-US" sz="2400">
                <a:solidFill>
                  <a:srgbClr val="000000"/>
                </a:solidFill>
              </a:rPr>
              <a:t>I</a:t>
            </a:r>
            <a:r>
              <a:rPr lang="en-US" sz="2400">
                <a:solidFill>
                  <a:srgbClr val="000000"/>
                </a:solidFill>
              </a:rPr>
              <a:t>ts </a:t>
            </a:r>
            <a:r>
              <a:rPr b="1" lang="en-US" sz="2400">
                <a:solidFill>
                  <a:srgbClr val="000000"/>
                </a:solidFill>
              </a:rPr>
              <a:t>history</a:t>
            </a:r>
            <a:r>
              <a:rPr lang="en-US" sz="2400">
                <a:solidFill>
                  <a:srgbClr val="000000"/>
                </a:solidFill>
              </a:rPr>
              <a:t>, management, priorities, products, standing, competitors, work culture, hiring and promotion policies, training programs.</a:t>
            </a:r>
            <a:r>
              <a:rPr lang="en-US" sz="2400">
                <a:solidFill>
                  <a:srgbClr val="000000"/>
                </a:solidFill>
              </a:rPr>
              <a:t> </a:t>
            </a:r>
            <a:endParaRPr sz="2400">
              <a:solidFill>
                <a:srgbClr val="000000"/>
              </a:solidFill>
            </a:endParaRPr>
          </a:p>
          <a:p>
            <a:pPr indent="-182880" lvl="0" marL="182880" rtl="0" algn="just">
              <a:lnSpc>
                <a:spcPct val="90000"/>
              </a:lnSpc>
              <a:spcBef>
                <a:spcPts val="900"/>
              </a:spcBef>
              <a:spcAft>
                <a:spcPts val="0"/>
              </a:spcAft>
              <a:buClr>
                <a:srgbClr val="000000"/>
              </a:buClr>
              <a:buSzPts val="1800"/>
              <a:buChar char="➢"/>
            </a:pPr>
            <a:r>
              <a:rPr lang="en-US" sz="2400">
                <a:solidFill>
                  <a:srgbClr val="000000"/>
                </a:solidFill>
              </a:rPr>
              <a:t>It reveals </a:t>
            </a:r>
            <a:r>
              <a:rPr b="1" lang="en-US" sz="2400">
                <a:solidFill>
                  <a:srgbClr val="000000"/>
                </a:solidFill>
              </a:rPr>
              <a:t>your genuine interest</a:t>
            </a:r>
            <a:r>
              <a:rPr lang="en-US" sz="2400">
                <a:solidFill>
                  <a:srgbClr val="000000"/>
                </a:solidFill>
              </a:rPr>
              <a:t> in the organization and will put you in a strong position. </a:t>
            </a:r>
            <a:endParaRPr sz="2400">
              <a:solidFill>
                <a:srgbClr val="000000"/>
              </a:solidFill>
            </a:endParaRPr>
          </a:p>
          <a:p>
            <a:pPr indent="-182880" lvl="0" marL="182880" rtl="0" algn="just">
              <a:lnSpc>
                <a:spcPct val="90000"/>
              </a:lnSpc>
              <a:spcBef>
                <a:spcPts val="900"/>
              </a:spcBef>
              <a:spcAft>
                <a:spcPts val="0"/>
              </a:spcAft>
              <a:buClr>
                <a:srgbClr val="000000"/>
              </a:buClr>
              <a:buSzPts val="1800"/>
              <a:buChar char="➢"/>
            </a:pPr>
            <a:r>
              <a:rPr b="1" lang="en-US" sz="2400">
                <a:solidFill>
                  <a:srgbClr val="000000"/>
                </a:solidFill>
              </a:rPr>
              <a:t>Tailor your skills, interests and talents to company’s requirements.</a:t>
            </a:r>
            <a:endParaRPr b="1" sz="2400">
              <a:solidFill>
                <a:srgbClr val="000000"/>
              </a:solidFill>
            </a:endParaRPr>
          </a:p>
          <a:p>
            <a:pPr indent="-182880" lvl="0" marL="182880" rtl="0" algn="just">
              <a:lnSpc>
                <a:spcPct val="90000"/>
              </a:lnSpc>
              <a:spcBef>
                <a:spcPts val="900"/>
              </a:spcBef>
              <a:spcAft>
                <a:spcPts val="0"/>
              </a:spcAft>
              <a:buClr>
                <a:srgbClr val="000000"/>
              </a:buClr>
              <a:buSzPts val="1800"/>
              <a:buChar char="➢"/>
            </a:pPr>
            <a:r>
              <a:rPr lang="en-US" sz="2400">
                <a:solidFill>
                  <a:srgbClr val="000000"/>
                </a:solidFill>
              </a:rPr>
              <a:t>Remember you have to </a:t>
            </a:r>
            <a:r>
              <a:rPr b="1" lang="en-US" sz="2400">
                <a:solidFill>
                  <a:srgbClr val="000000"/>
                </a:solidFill>
              </a:rPr>
              <a:t>market yourself</a:t>
            </a:r>
            <a:r>
              <a:rPr lang="en-US" sz="2400">
                <a:solidFill>
                  <a:srgbClr val="000000"/>
                </a:solidFill>
              </a:rPr>
              <a:t> as the best product and sell what the buyer is buying.</a:t>
            </a:r>
            <a:endParaRPr sz="2400">
              <a:solidFill>
                <a:srgbClr val="000000"/>
              </a:solidFill>
            </a:endParaRPr>
          </a:p>
          <a:p>
            <a:pPr indent="-182880" lvl="0" marL="182880" rtl="0" algn="just">
              <a:lnSpc>
                <a:spcPct val="90000"/>
              </a:lnSpc>
              <a:spcBef>
                <a:spcPts val="900"/>
              </a:spcBef>
              <a:spcAft>
                <a:spcPts val="0"/>
              </a:spcAft>
              <a:buClr>
                <a:srgbClr val="000000"/>
              </a:buClr>
              <a:buSzPts val="1800"/>
              <a:buChar char="➢"/>
            </a:pPr>
            <a:r>
              <a:rPr lang="en-US" sz="2400">
                <a:solidFill>
                  <a:srgbClr val="000000"/>
                </a:solidFill>
              </a:rPr>
              <a:t>Don’t forget to </a:t>
            </a:r>
            <a:r>
              <a:rPr b="1" lang="en-US" sz="2400">
                <a:solidFill>
                  <a:srgbClr val="000000"/>
                </a:solidFill>
              </a:rPr>
              <a:t>evaluate your future</a:t>
            </a:r>
            <a:r>
              <a:rPr lang="en-US" sz="2400">
                <a:solidFill>
                  <a:srgbClr val="000000"/>
                </a:solidFill>
              </a:rPr>
              <a:t> with the company and the job profile.</a:t>
            </a:r>
            <a:endParaRPr sz="24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g13b57b2f9d0_0_733"/>
          <p:cNvSpPr txBox="1"/>
          <p:nvPr>
            <p:ph type="title"/>
          </p:nvPr>
        </p:nvSpPr>
        <p:spPr>
          <a:xfrm>
            <a:off x="731520" y="396111"/>
            <a:ext cx="7680900" cy="853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4000"/>
              <a:buFont typeface="Century Gothic"/>
              <a:buNone/>
            </a:pPr>
            <a:r>
              <a:rPr b="1" lang="en-US"/>
              <a:t>Develop your Soft Skills</a:t>
            </a:r>
            <a:endParaRPr b="1"/>
          </a:p>
        </p:txBody>
      </p:sp>
      <p:sp>
        <p:nvSpPr>
          <p:cNvPr id="247" name="Google Shape;247;g13b57b2f9d0_0_733"/>
          <p:cNvSpPr txBox="1"/>
          <p:nvPr>
            <p:ph idx="1" type="body"/>
          </p:nvPr>
        </p:nvSpPr>
        <p:spPr>
          <a:xfrm>
            <a:off x="731550" y="1249898"/>
            <a:ext cx="7680900" cy="4715400"/>
          </a:xfrm>
          <a:prstGeom prst="rect">
            <a:avLst/>
          </a:prstGeom>
          <a:noFill/>
          <a:ln>
            <a:noFill/>
          </a:ln>
        </p:spPr>
        <p:txBody>
          <a:bodyPr anchorCtr="0" anchor="t" bIns="45700" lIns="91425" spcFirstLastPara="1" rIns="91425" wrap="square" tIns="45700">
            <a:noAutofit/>
          </a:bodyPr>
          <a:lstStyle/>
          <a:p>
            <a:pPr indent="-182880" lvl="0" marL="182880" rtl="0" algn="just">
              <a:lnSpc>
                <a:spcPct val="100000"/>
              </a:lnSpc>
              <a:spcBef>
                <a:spcPts val="0"/>
              </a:spcBef>
              <a:spcAft>
                <a:spcPts val="0"/>
              </a:spcAft>
              <a:buSzPts val="1800"/>
              <a:buChar char="➢"/>
            </a:pPr>
            <a:r>
              <a:rPr b="1" lang="en-US" sz="2400"/>
              <a:t>Personality traits, etiquettes and oral skills</a:t>
            </a:r>
            <a:r>
              <a:rPr lang="en-US" sz="2400"/>
              <a:t> in English are the basic requisites for various types of job interviews. Be a </a:t>
            </a:r>
            <a:r>
              <a:rPr b="1" lang="en-US" sz="2400"/>
              <a:t>“can do” </a:t>
            </a:r>
            <a:r>
              <a:rPr lang="en-US" sz="2400"/>
              <a:t>person. </a:t>
            </a:r>
            <a:endParaRPr sz="2400"/>
          </a:p>
          <a:p>
            <a:pPr indent="-182880" lvl="0" marL="182880" rtl="0" algn="just">
              <a:lnSpc>
                <a:spcPct val="100000"/>
              </a:lnSpc>
              <a:spcBef>
                <a:spcPts val="900"/>
              </a:spcBef>
              <a:spcAft>
                <a:spcPts val="0"/>
              </a:spcAft>
              <a:buClr>
                <a:srgbClr val="262626"/>
              </a:buClr>
              <a:buSzPts val="1800"/>
              <a:buChar char="➢"/>
            </a:pPr>
            <a:r>
              <a:rPr lang="en-US" sz="2400"/>
              <a:t>Practice being more </a:t>
            </a:r>
            <a:r>
              <a:rPr b="1" lang="en-US" sz="2400"/>
              <a:t>optimistic</a:t>
            </a:r>
            <a:r>
              <a:rPr lang="en-US" sz="2400"/>
              <a:t> by giving a positive turn to events and situations you would normally regard as negative. </a:t>
            </a:r>
            <a:r>
              <a:rPr b="1" lang="en-US" sz="2400"/>
              <a:t>Get into an enthusiastic and alert mindset</a:t>
            </a:r>
            <a:r>
              <a:rPr lang="en-US" sz="2400"/>
              <a:t>.</a:t>
            </a:r>
            <a:endParaRPr sz="2400"/>
          </a:p>
          <a:p>
            <a:pPr indent="-182880" lvl="0" marL="182880" rtl="0" algn="just">
              <a:lnSpc>
                <a:spcPct val="100000"/>
              </a:lnSpc>
              <a:spcBef>
                <a:spcPts val="900"/>
              </a:spcBef>
              <a:spcAft>
                <a:spcPts val="0"/>
              </a:spcAft>
              <a:buClr>
                <a:srgbClr val="262626"/>
              </a:buClr>
              <a:buSzPts val="1800"/>
              <a:buChar char="➢"/>
            </a:pPr>
            <a:r>
              <a:rPr lang="en-US" sz="2400"/>
              <a:t>Do not have </a:t>
            </a:r>
            <a:r>
              <a:rPr b="1" lang="en-US" sz="2400"/>
              <a:t>baseless fear</a:t>
            </a:r>
            <a:r>
              <a:rPr lang="en-US" sz="2400"/>
              <a:t> about failure or success as you are not a victim rather an active participant in a healthy dialogue. To deal with stress questions, develop the habit of remaining calm in real life pressure situations.</a:t>
            </a:r>
            <a:endParaRPr sz="2400"/>
          </a:p>
          <a:p>
            <a:pPr indent="-182880" lvl="0" marL="182880" rtl="0" algn="just">
              <a:lnSpc>
                <a:spcPct val="100000"/>
              </a:lnSpc>
              <a:spcBef>
                <a:spcPts val="900"/>
              </a:spcBef>
              <a:spcAft>
                <a:spcPts val="0"/>
              </a:spcAft>
              <a:buClr>
                <a:srgbClr val="262626"/>
              </a:buClr>
              <a:buSzPts val="1800"/>
              <a:buChar char="➢"/>
            </a:pPr>
            <a:r>
              <a:rPr lang="en-US" sz="2400"/>
              <a:t>Regular yoga and meditation will help you achieve this goal.</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g13b57b2f9d0_0_738"/>
          <p:cNvSpPr txBox="1"/>
          <p:nvPr>
            <p:ph type="title"/>
          </p:nvPr>
        </p:nvSpPr>
        <p:spPr>
          <a:xfrm>
            <a:off x="731520" y="642594"/>
            <a:ext cx="7680900" cy="1371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4000"/>
              <a:buFont typeface="Century Gothic"/>
              <a:buNone/>
            </a:pPr>
            <a:r>
              <a:rPr b="1" lang="en-US"/>
              <a:t>Brush up your Oral Skills</a:t>
            </a:r>
            <a:endParaRPr b="1"/>
          </a:p>
        </p:txBody>
      </p:sp>
      <p:sp>
        <p:nvSpPr>
          <p:cNvPr id="253" name="Google Shape;253;g13b57b2f9d0_0_738"/>
          <p:cNvSpPr txBox="1"/>
          <p:nvPr>
            <p:ph idx="1" type="body"/>
          </p:nvPr>
        </p:nvSpPr>
        <p:spPr>
          <a:xfrm>
            <a:off x="731520" y="2103120"/>
            <a:ext cx="7680900" cy="3931800"/>
          </a:xfrm>
          <a:prstGeom prst="rect">
            <a:avLst/>
          </a:prstGeom>
          <a:noFill/>
          <a:ln>
            <a:noFill/>
          </a:ln>
        </p:spPr>
        <p:txBody>
          <a:bodyPr anchorCtr="0" anchor="t" bIns="45700" lIns="91425" spcFirstLastPara="1" rIns="91425" wrap="square" tIns="45700">
            <a:normAutofit/>
          </a:bodyPr>
          <a:lstStyle/>
          <a:p>
            <a:pPr indent="-182880" lvl="0" marL="182880" rtl="0" algn="just">
              <a:lnSpc>
                <a:spcPct val="100000"/>
              </a:lnSpc>
              <a:spcBef>
                <a:spcPts val="0"/>
              </a:spcBef>
              <a:spcAft>
                <a:spcPts val="0"/>
              </a:spcAft>
              <a:buSzPts val="1800"/>
              <a:buChar char="●"/>
            </a:pPr>
            <a:r>
              <a:rPr lang="en-US" sz="2400"/>
              <a:t>A job interview is also a test of your oral skills in English. If they need improvement, do it without delay as they take time to develop. </a:t>
            </a:r>
            <a:r>
              <a:rPr b="1" lang="en-US" sz="2400"/>
              <a:t>Practice expressing yourself in English by speaking for 1 or 2 minutes on various topics</a:t>
            </a:r>
            <a:r>
              <a:rPr lang="en-US" sz="2400"/>
              <a:t>. Build up effective telephoning skills for telephone interviews.</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name="Savon">
  <a:themeElements>
    <a:clrScheme name="Savon">
      <a:dk1>
        <a:srgbClr val="000000"/>
      </a:dk1>
      <a:lt1>
        <a:srgbClr val="FFFFFF"/>
      </a:lt1>
      <a:dk2>
        <a:srgbClr val="736059"/>
      </a:dk2>
      <a:lt2>
        <a:srgbClr val="E7E0C7"/>
      </a:lt2>
      <a:accent1>
        <a:srgbClr val="92B0C8"/>
      </a:accent1>
      <a:accent2>
        <a:srgbClr val="E37C3D"/>
      </a:accent2>
      <a:accent3>
        <a:srgbClr val="A5AB81"/>
      </a:accent3>
      <a:accent4>
        <a:srgbClr val="E9B635"/>
      </a:accent4>
      <a:accent5>
        <a:srgbClr val="7BA79D"/>
      </a:accent5>
      <a:accent6>
        <a:srgbClr val="968C8C"/>
      </a:accent6>
      <a:hlink>
        <a:srgbClr val="F7A115"/>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avon">
  <a:themeElements>
    <a:clrScheme name="Savon">
      <a:dk1>
        <a:srgbClr val="000000"/>
      </a:dk1>
      <a:lt1>
        <a:srgbClr val="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2009-10-25T16:27:13Z</dcterms:created>
  <dc:creator>HCL</dc:creator>
</cp:coreProperties>
</file>